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82" r:id="rId2"/>
    <p:sldId id="287" r:id="rId3"/>
    <p:sldId id="284" r:id="rId4"/>
    <p:sldId id="285" r:id="rId5"/>
    <p:sldId id="286" r:id="rId6"/>
    <p:sldId id="288" r:id="rId7"/>
    <p:sldId id="283" r:id="rId8"/>
    <p:sldId id="293" r:id="rId9"/>
    <p:sldId id="294" r:id="rId10"/>
    <p:sldId id="295" r:id="rId11"/>
    <p:sldId id="297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2" r:id="rId24"/>
    <p:sldId id="310" r:id="rId25"/>
    <p:sldId id="311" r:id="rId26"/>
  </p:sldIdLst>
  <p:sldSz cx="9144000" cy="5143500" type="screen16x9"/>
  <p:notesSz cx="6858000" cy="9144000"/>
  <p:defaultTextStyle>
    <a:defPPr>
      <a:defRPr lang="en-US"/>
    </a:defPPr>
    <a:lvl1pPr marL="0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09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17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6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5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4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3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2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0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9581"/>
    <a:srgbClr val="EFDFC0"/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1" autoAdjust="0"/>
    <p:restoredTop sz="83590" autoAdjust="0"/>
  </p:normalViewPr>
  <p:slideViewPr>
    <p:cSldViewPr snapToObjects="1">
      <p:cViewPr>
        <p:scale>
          <a:sx n="112" d="100"/>
          <a:sy n="112" d="100"/>
        </p:scale>
        <p:origin x="-1352" y="-1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20/03/17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g>
</file>

<file path=ppt/media/image2.jpg>
</file>

<file path=ppt/media/image22.png>
</file>

<file path=ppt/media/image3.png>
</file>

<file path=ppt/media/image4.png>
</file>

<file path=ppt/media/image5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A43C9-C8F3-A049-90DA-3B3BE90A1177}" type="datetimeFigureOut">
              <a:rPr lang="en-US" smtClean="0"/>
              <a:t>20/03/17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52932-FCDB-894B-A76A-866E1E07A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584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09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17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26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35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544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653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762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870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Ladies and gentlemen,</a:t>
            </a:r>
            <a:r>
              <a:rPr lang="en-US" baseline="0" dirty="0" smtClean="0"/>
              <a:t> I’d like to start. Please take your seats.</a:t>
            </a:r>
          </a:p>
          <a:p>
            <a:pPr marL="0" marR="0" indent="0" algn="l" defTabSz="4571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Welcome and thank </a:t>
            </a:r>
            <a:r>
              <a:rPr lang="en-US" baseline="0" dirty="0" smtClean="0"/>
              <a:t>you </a:t>
            </a:r>
            <a:r>
              <a:rPr lang="en-US" baseline="0" smtClean="0"/>
              <a:t>for </a:t>
            </a:r>
            <a:r>
              <a:rPr lang="en-US" baseline="0" smtClean="0"/>
              <a:t>being here</a:t>
            </a:r>
            <a:r>
              <a:rPr lang="en-US" baseline="0" dirty="0" smtClean="0"/>
              <a:t>.</a:t>
            </a:r>
          </a:p>
          <a:p>
            <a:pPr marL="0" marR="0" indent="0" algn="l" defTabSz="4571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 </a:t>
            </a:r>
            <a:r>
              <a:rPr lang="en-US" baseline="0" dirty="0" smtClean="0"/>
              <a:t>will spend about 15 minutes to introduce </a:t>
            </a:r>
            <a:r>
              <a:rPr lang="en-US" baseline="0" dirty="0" smtClean="0"/>
              <a:t>the research that I have been working on in the past 4 years.</a:t>
            </a:r>
          </a:p>
          <a:p>
            <a:pPr marL="0" marR="0" indent="0" algn="l" defTabSz="4571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After </a:t>
            </a:r>
            <a:r>
              <a:rPr lang="en-US" baseline="0" dirty="0" smtClean="0"/>
              <a:t>a short break the official defense ceremony starts at 12:30.</a:t>
            </a:r>
            <a:endParaRPr lang="en-US" dirty="0" smtClean="0"/>
          </a:p>
          <a:p>
            <a:r>
              <a:rPr lang="en-US" baseline="0" dirty="0" smtClean="0"/>
              <a:t>The defense will be in English and so are my slides, but the introductory talk will be in Dutch.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107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hypo</a:t>
            </a:r>
            <a:r>
              <a:rPr lang="en-US" baseline="0" dirty="0" err="1" smtClean="0"/>
              <a:t>these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beperkingen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oorzaak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lage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transportvolumes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onderzocht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tellen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Hiervoor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masten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gebouwd</a:t>
            </a:r>
            <a:r>
              <a:rPr lang="en-US" baseline="0" dirty="0" smtClean="0"/>
              <a:t> met </a:t>
            </a:r>
            <a:r>
              <a:rPr lang="en-US" baseline="0" dirty="0" err="1" smtClean="0"/>
              <a:t>sensoren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Bovenop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windmeter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armpjes</a:t>
            </a:r>
            <a:r>
              <a:rPr lang="en-US" baseline="0" dirty="0" smtClean="0"/>
              <a:t> lasers die </a:t>
            </a:r>
            <a:r>
              <a:rPr lang="en-US" baseline="0" dirty="0" err="1" smtClean="0"/>
              <a:t>passerende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registreren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</a:t>
            </a:r>
            <a:r>
              <a:rPr lang="en-US" baseline="0" dirty="0" err="1" smtClean="0"/>
              <a:t>hadden</a:t>
            </a:r>
            <a:r>
              <a:rPr lang="en-US" baseline="0" dirty="0" smtClean="0"/>
              <a:t> 8 van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masten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daardoor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konden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variaties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ruimte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tijd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onderzoeken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Met name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ruimtelijke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verschillen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gradienten</a:t>
            </a:r>
            <a:r>
              <a:rPr lang="en-US" baseline="0" dirty="0" smtClean="0"/>
              <a:t>) </a:t>
            </a:r>
            <a:r>
              <a:rPr lang="en-US" baseline="0" dirty="0" err="1" smtClean="0"/>
              <a:t>kunnen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afleiden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vandaan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komt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waar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neergelegd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vervolgens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nog</a:t>
            </a:r>
            <a:r>
              <a:rPr lang="en-US" baseline="0" dirty="0" smtClean="0"/>
              <a:t> in detail </a:t>
            </a:r>
            <a:r>
              <a:rPr lang="en-US" baseline="0" dirty="0" err="1" smtClean="0"/>
              <a:t>onderzocht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middel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inmiddels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klassieke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spijkers</a:t>
            </a:r>
            <a:r>
              <a:rPr lang="en-US" baseline="0" dirty="0" smtClean="0"/>
              <a:t> op </a:t>
            </a:r>
            <a:r>
              <a:rPr lang="en-US" baseline="0" dirty="0" err="1" smtClean="0"/>
              <a:t>laagwater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zoeken</a:t>
            </a:r>
            <a:r>
              <a:rPr lang="en-US" baseline="0" dirty="0" smtClean="0"/>
              <a:t>”.</a:t>
            </a:r>
          </a:p>
          <a:p>
            <a:r>
              <a:rPr lang="en-US" baseline="0" dirty="0" err="1" smtClean="0"/>
              <a:t>Daarbij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drukten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spijkers</a:t>
            </a:r>
            <a:r>
              <a:rPr lang="en-US" baseline="0" dirty="0" smtClean="0"/>
              <a:t> in het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vastgestelde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periode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kijken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erosie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rond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spijkers</a:t>
            </a:r>
            <a:r>
              <a:rPr lang="en-US" baseline="0" dirty="0" smtClean="0"/>
              <a:t> had </a:t>
            </a:r>
            <a:r>
              <a:rPr lang="en-US" baseline="0" dirty="0" err="1" smtClean="0"/>
              <a:t>plaatsgevonden</a:t>
            </a:r>
            <a:r>
              <a:rPr lang="en-US" baseline="0" dirty="0" smtClean="0"/>
              <a:t> op de </a:t>
            </a:r>
            <a:r>
              <a:rPr lang="en-US" baseline="0" dirty="0" err="1" smtClean="0"/>
              <a:t>plekken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</a:t>
            </a:r>
            <a:r>
              <a:rPr lang="en-US" baseline="0" dirty="0" smtClean="0"/>
              <a:t> we het </a:t>
            </a:r>
            <a:r>
              <a:rPr lang="en-US" baseline="0" dirty="0" err="1" smtClean="0"/>
              <a:t>hadden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verwacht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506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 het al </a:t>
            </a:r>
            <a:r>
              <a:rPr lang="en-US" dirty="0" err="1" smtClean="0"/>
              <a:t>hebben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 tot de </a:t>
            </a:r>
            <a:r>
              <a:rPr lang="en-US" baseline="0" dirty="0" err="1" smtClean="0"/>
              <a:t>conclusie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geleid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vrij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snel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aanleg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hoge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droge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gebieden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blauw</a:t>
            </a:r>
            <a:r>
              <a:rPr lang="en-US" baseline="0" dirty="0" smtClean="0"/>
              <a:t>) </a:t>
            </a:r>
            <a:r>
              <a:rPr lang="en-US" baseline="0" dirty="0" err="1" smtClean="0"/>
              <a:t>nauwelijks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erodeerden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de rode </a:t>
            </a:r>
            <a:r>
              <a:rPr lang="en-US" baseline="0" dirty="0" err="1" smtClean="0"/>
              <a:t>gebieden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groeide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zandvolume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echter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gestaag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zandvolume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daarom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groene</a:t>
            </a:r>
            <a:r>
              <a:rPr lang="en-US" baseline="0" dirty="0" smtClean="0"/>
              <a:t> lager </a:t>
            </a:r>
            <a:r>
              <a:rPr lang="en-US" baseline="0" dirty="0" err="1" smtClean="0"/>
              <a:t>gelegen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natte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gebieden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opvallend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aangezien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bodemvocht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zelf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het </a:t>
            </a:r>
            <a:r>
              <a:rPr lang="en-US" baseline="0" dirty="0" err="1" smtClean="0"/>
              <a:t>blauwe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blijkbaar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iets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sterker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bodemvocht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50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conclusie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geleid</a:t>
            </a:r>
            <a:r>
              <a:rPr lang="en-US" baseline="0" dirty="0" smtClean="0"/>
              <a:t> tot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nieuw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computermodel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AeoLiS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AeoLiS</a:t>
            </a:r>
            <a:r>
              <a:rPr lang="en-US" baseline="0" dirty="0" smtClean="0"/>
              <a:t> is het </a:t>
            </a:r>
            <a:r>
              <a:rPr lang="en-US" baseline="0" dirty="0" err="1" smtClean="0"/>
              <a:t>eerste</a:t>
            </a:r>
            <a:r>
              <a:rPr lang="en-US" baseline="0" dirty="0" smtClean="0"/>
              <a:t> model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transport </a:t>
            </a:r>
            <a:r>
              <a:rPr lang="en-US" baseline="0" dirty="0" err="1" smtClean="0"/>
              <a:t>voorspeld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beschikbaar</a:t>
            </a:r>
            <a:r>
              <a:rPr lang="en-US" baseline="0" dirty="0" smtClean="0"/>
              <a:t> is!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E88FEA-C014-49F4-AC79-3979638017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962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zowel</a:t>
            </a:r>
            <a:r>
              <a:rPr lang="en-US" dirty="0" smtClean="0"/>
              <a:t> </a:t>
            </a:r>
            <a:r>
              <a:rPr lang="en-US" dirty="0" err="1" smtClean="0"/>
              <a:t>zand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wind is, </a:t>
            </a:r>
            <a:r>
              <a:rPr lang="en-US" dirty="0" err="1" smtClean="0"/>
              <a:t>vind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transport </a:t>
            </a:r>
            <a:r>
              <a:rPr lang="en-US" dirty="0" err="1" smtClean="0"/>
              <a:t>plaats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304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Als</a:t>
            </a:r>
            <a:r>
              <a:rPr lang="en-US" dirty="0" smtClean="0"/>
              <a:t> het </a:t>
            </a:r>
            <a:r>
              <a:rPr lang="en-US" dirty="0" err="1" smtClean="0"/>
              <a:t>zand</a:t>
            </a:r>
            <a:r>
              <a:rPr lang="en-US" dirty="0" smtClean="0"/>
              <a:t> </a:t>
            </a:r>
            <a:r>
              <a:rPr lang="en-US" dirty="0" err="1" smtClean="0"/>
              <a:t>grover</a:t>
            </a:r>
            <a:r>
              <a:rPr lang="en-US" dirty="0" smtClean="0"/>
              <a:t> </a:t>
            </a:r>
            <a:r>
              <a:rPr lang="en-US" dirty="0" err="1" smtClean="0"/>
              <a:t>wordt</a:t>
            </a:r>
            <a:r>
              <a:rPr lang="en-US" dirty="0" smtClean="0"/>
              <a:t>, </a:t>
            </a:r>
            <a:r>
              <a:rPr lang="en-US" dirty="0" err="1" smtClean="0"/>
              <a:t>wordt</a:t>
            </a:r>
            <a:r>
              <a:rPr lang="en-US" dirty="0" smtClean="0"/>
              <a:t> het transport</a:t>
            </a:r>
            <a:r>
              <a:rPr lang="en-US" baseline="0" dirty="0" smtClean="0"/>
              <a:t> minder.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450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zowel</a:t>
            </a:r>
            <a:r>
              <a:rPr lang="en-US" dirty="0" smtClean="0"/>
              <a:t> </a:t>
            </a:r>
            <a:r>
              <a:rPr lang="en-US" dirty="0" err="1" smtClean="0"/>
              <a:t>grof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fijn</a:t>
            </a:r>
            <a:r>
              <a:rPr lang="en-US" dirty="0" smtClean="0"/>
              <a:t> </a:t>
            </a:r>
            <a:r>
              <a:rPr lang="en-US" dirty="0" err="1" smtClean="0"/>
              <a:t>zand</a:t>
            </a:r>
            <a:r>
              <a:rPr lang="en-US" dirty="0" smtClean="0"/>
              <a:t> </a:t>
            </a:r>
            <a:r>
              <a:rPr lang="en-US" dirty="0" err="1" smtClean="0"/>
              <a:t>aanwezig</a:t>
            </a:r>
            <a:r>
              <a:rPr lang="en-US" dirty="0" smtClean="0"/>
              <a:t> is </a:t>
            </a:r>
            <a:r>
              <a:rPr lang="en-US" dirty="0" err="1" smtClean="0"/>
              <a:t>wordt</a:t>
            </a:r>
            <a:r>
              <a:rPr lang="en-US" dirty="0" smtClean="0"/>
              <a:t> het </a:t>
            </a:r>
            <a:r>
              <a:rPr lang="en-US" dirty="0" err="1" smtClean="0"/>
              <a:t>complexer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981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Maar </a:t>
            </a:r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nog</a:t>
            </a:r>
            <a:r>
              <a:rPr lang="en-US" dirty="0" smtClean="0"/>
              <a:t> steeds </a:t>
            </a:r>
            <a:r>
              <a:rPr lang="en-US" dirty="0" err="1" smtClean="0"/>
              <a:t>geldt</a:t>
            </a:r>
            <a:r>
              <a:rPr lang="en-US" dirty="0" smtClean="0"/>
              <a:t> is </a:t>
            </a:r>
            <a:r>
              <a:rPr lang="en-US" dirty="0" err="1" smtClean="0"/>
              <a:t>dat</a:t>
            </a:r>
            <a:r>
              <a:rPr lang="en-US" dirty="0" smtClean="0"/>
              <a:t> </a:t>
            </a:r>
            <a:r>
              <a:rPr lang="en-US" dirty="0" err="1" smtClean="0"/>
              <a:t>fijn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makkelijker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getransporteerd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grof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vindt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uitsortering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plaats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waardoor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bovenste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steeds </a:t>
            </a:r>
            <a:r>
              <a:rPr lang="en-US" baseline="0" dirty="0" err="1" smtClean="0"/>
              <a:t>grover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en de </a:t>
            </a:r>
            <a:r>
              <a:rPr lang="en-US" baseline="0" dirty="0" err="1" smtClean="0"/>
              <a:t>onderste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beschermen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proces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hele</a:t>
            </a:r>
            <a:r>
              <a:rPr lang="en-US" baseline="0" dirty="0" smtClean="0"/>
              <a:t> grove </a:t>
            </a:r>
            <a:r>
              <a:rPr lang="en-US" baseline="0" dirty="0" err="1" smtClean="0"/>
              <a:t>korrels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zeg</a:t>
            </a:r>
            <a:r>
              <a:rPr lang="en-US" baseline="0" dirty="0" smtClean="0"/>
              <a:t> maar)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bovendrijven</a:t>
            </a:r>
            <a:r>
              <a:rPr lang="en-US" baseline="0" dirty="0" smtClean="0"/>
              <a:t>” en </a:t>
            </a:r>
            <a:r>
              <a:rPr lang="en-US" baseline="0" dirty="0" err="1" smtClean="0"/>
              <a:t>vormen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beschermlaag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525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Het model </a:t>
            </a:r>
            <a:r>
              <a:rPr lang="en-US" dirty="0" err="1" smtClean="0"/>
              <a:t>houdt</a:t>
            </a:r>
            <a:r>
              <a:rPr lang="en-US" dirty="0" smtClean="0"/>
              <a:t> </a:t>
            </a:r>
            <a:r>
              <a:rPr lang="en-US" dirty="0" err="1" smtClean="0"/>
              <a:t>ook</a:t>
            </a:r>
            <a:r>
              <a:rPr lang="en-US" dirty="0" smtClean="0"/>
              <a:t> </a:t>
            </a:r>
            <a:r>
              <a:rPr lang="en-US" dirty="0" err="1" smtClean="0"/>
              <a:t>rekening</a:t>
            </a:r>
            <a:r>
              <a:rPr lang="en-US" dirty="0" smtClean="0"/>
              <a:t> met de </a:t>
            </a:r>
            <a:r>
              <a:rPr lang="en-US" dirty="0" err="1" smtClean="0"/>
              <a:t>effecten</a:t>
            </a:r>
            <a:r>
              <a:rPr lang="en-US" dirty="0" smtClean="0"/>
              <a:t> van </a:t>
            </a:r>
            <a:r>
              <a:rPr lang="en-US" dirty="0" err="1" smtClean="0"/>
              <a:t>bodemvocht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200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 met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golven</a:t>
            </a:r>
            <a:r>
              <a:rPr lang="en-US" baseline="0" dirty="0" smtClean="0"/>
              <a:t> die de </a:t>
            </a:r>
            <a:r>
              <a:rPr lang="en-US" baseline="0" dirty="0" err="1" smtClean="0"/>
              <a:t>beschermlaag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opwoelen</a:t>
            </a:r>
            <a:r>
              <a:rPr lang="en-US" baseline="0" dirty="0" smtClean="0"/>
              <a:t> en het </a:t>
            </a:r>
            <a:r>
              <a:rPr lang="en-US" baseline="0" dirty="0" err="1" smtClean="0"/>
              <a:t>beschermende</a:t>
            </a:r>
            <a:r>
              <a:rPr lang="en-US" baseline="0" dirty="0" smtClean="0"/>
              <a:t> effect </a:t>
            </a:r>
            <a:r>
              <a:rPr lang="en-US" baseline="0" dirty="0" err="1" smtClean="0"/>
              <a:t>deels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ongedaan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maken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46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Ook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de wind het </a:t>
            </a:r>
            <a:r>
              <a:rPr lang="en-US" dirty="0" err="1" smtClean="0"/>
              <a:t>zand</a:t>
            </a:r>
            <a:r>
              <a:rPr lang="en-US" dirty="0" smtClean="0"/>
              <a:t> het water </a:t>
            </a:r>
            <a:r>
              <a:rPr lang="en-US" dirty="0" err="1" smtClean="0"/>
              <a:t>inblaast</a:t>
            </a:r>
            <a:r>
              <a:rPr lang="en-US" dirty="0" smtClean="0"/>
              <a:t> </a:t>
            </a:r>
            <a:r>
              <a:rPr lang="en-US" dirty="0" err="1" smtClean="0"/>
              <a:t>houdt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rekening</a:t>
            </a:r>
            <a:r>
              <a:rPr lang="en-US" baseline="0" dirty="0" smtClean="0"/>
              <a:t> met het </a:t>
            </a:r>
            <a:r>
              <a:rPr lang="en-US" baseline="0" dirty="0" err="1" smtClean="0"/>
              <a:t>feit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neerslaat</a:t>
            </a:r>
            <a:r>
              <a:rPr lang="en-US" baseline="0" dirty="0" smtClean="0"/>
              <a:t> in het </a:t>
            </a:r>
            <a:r>
              <a:rPr lang="en-US" baseline="0" dirty="0" err="1" smtClean="0"/>
              <a:t>ondiepe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Zo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lagune</a:t>
            </a:r>
            <a:r>
              <a:rPr lang="en-US" baseline="0" dirty="0" smtClean="0"/>
              <a:t> en het </a:t>
            </a:r>
            <a:r>
              <a:rPr lang="en-US" baseline="0" dirty="0" err="1" smtClean="0"/>
              <a:t>duinmeer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opgevuld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757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Ik</a:t>
            </a:r>
            <a:r>
              <a:rPr lang="en-US" dirty="0" smtClean="0"/>
              <a:t> </a:t>
            </a:r>
            <a:r>
              <a:rPr lang="en-US" dirty="0" err="1" smtClean="0"/>
              <a:t>dacht</a:t>
            </a:r>
            <a:r>
              <a:rPr lang="en-US" dirty="0" smtClean="0"/>
              <a:t>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dirty="0" smtClean="0"/>
              <a:t>begin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simpel</a:t>
            </a:r>
            <a:r>
              <a:rPr lang="en-US" baseline="0" dirty="0" smtClean="0"/>
              <a:t> met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leggen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schelp</a:t>
            </a:r>
            <a:r>
              <a:rPr lang="en-US" baseline="0" dirty="0" smtClean="0"/>
              <a:t> op de </a:t>
            </a:r>
            <a:r>
              <a:rPr lang="en-US" baseline="0" dirty="0" err="1" smtClean="0"/>
              <a:t>kaft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proefschrift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staat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En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doen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de hand van de </a:t>
            </a:r>
            <a:r>
              <a:rPr lang="en-US" baseline="0" dirty="0" err="1" smtClean="0"/>
              <a:t>titel</a:t>
            </a:r>
            <a:r>
              <a:rPr lang="en-US" baseline="0" dirty="0" smtClean="0"/>
              <a:t>. De </a:t>
            </a:r>
            <a:r>
              <a:rPr lang="en-US" baseline="0" dirty="0" err="1" smtClean="0"/>
              <a:t>titel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bevat</a:t>
            </a:r>
            <a:r>
              <a:rPr lang="en-US" baseline="0" dirty="0" smtClean="0"/>
              <a:t> 4 </a:t>
            </a:r>
            <a:r>
              <a:rPr lang="en-US" baseline="0" dirty="0" err="1" smtClean="0"/>
              <a:t>termen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uitleggen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uiteindelijk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schelp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184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 </a:t>
            </a:r>
            <a:r>
              <a:rPr lang="en-US" dirty="0" err="1" smtClean="0"/>
              <a:t>ook</a:t>
            </a:r>
            <a:r>
              <a:rPr lang="en-US" dirty="0" smtClean="0"/>
              <a:t> het effect van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vegetatie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meegenomen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in het model.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9952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laatste</a:t>
            </a:r>
            <a:r>
              <a:rPr lang="en-US" dirty="0" smtClean="0"/>
              <a:t> </a:t>
            </a:r>
            <a:r>
              <a:rPr lang="en-US" dirty="0" err="1" smtClean="0"/>
              <a:t>stap</a:t>
            </a:r>
            <a:r>
              <a:rPr lang="en-US" dirty="0" smtClean="0"/>
              <a:t> die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gemaakt</a:t>
            </a:r>
            <a:r>
              <a:rPr lang="en-US" baseline="0" dirty="0" smtClean="0"/>
              <a:t> is de </a:t>
            </a:r>
            <a:r>
              <a:rPr lang="en-US" baseline="0" dirty="0" err="1" smtClean="0"/>
              <a:t>resultaten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computermodel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vergelijken</a:t>
            </a:r>
            <a:r>
              <a:rPr lang="en-US" baseline="0" dirty="0" smtClean="0"/>
              <a:t> met de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grafiek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zien</a:t>
            </a:r>
            <a:r>
              <a:rPr lang="en-US" baseline="0" dirty="0" smtClean="0"/>
              <a:t> we de </a:t>
            </a:r>
            <a:r>
              <a:rPr lang="en-US" baseline="0" dirty="0" err="1" smtClean="0"/>
              <a:t>toename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zandvolume</a:t>
            </a:r>
            <a:r>
              <a:rPr lang="en-US" baseline="0" dirty="0" smtClean="0"/>
              <a:t> in het </a:t>
            </a:r>
            <a:r>
              <a:rPr lang="en-US" baseline="0" dirty="0" err="1" smtClean="0"/>
              <a:t>duinmeer</a:t>
            </a:r>
            <a:r>
              <a:rPr lang="en-US" baseline="0" dirty="0" smtClean="0"/>
              <a:t>, de </a:t>
            </a:r>
            <a:r>
              <a:rPr lang="en-US" baseline="0" dirty="0" err="1" smtClean="0"/>
              <a:t>lagune</a:t>
            </a:r>
            <a:r>
              <a:rPr lang="en-US" baseline="0" dirty="0" smtClean="0"/>
              <a:t> en de </a:t>
            </a:r>
            <a:r>
              <a:rPr lang="en-US" baseline="0" dirty="0" err="1" smtClean="0"/>
              <a:t>duinenn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achter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in de </a:t>
            </a:r>
            <a:r>
              <a:rPr lang="en-US" baseline="0" dirty="0" err="1" smtClean="0"/>
              <a:t>tijd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We </a:t>
            </a:r>
            <a:r>
              <a:rPr lang="en-US" baseline="0" dirty="0" err="1" smtClean="0"/>
              <a:t>zien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sterke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toename</a:t>
            </a:r>
            <a:r>
              <a:rPr lang="en-US" baseline="0" dirty="0" smtClean="0"/>
              <a:t> in het </a:t>
            </a:r>
            <a:r>
              <a:rPr lang="en-US" baseline="0" dirty="0" err="1" smtClean="0"/>
              <a:t>eerste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halfjaar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daarna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matige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toename</a:t>
            </a:r>
            <a:r>
              <a:rPr lang="en-US" baseline="0" dirty="0" smtClean="0"/>
              <a:t>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vergelijken</a:t>
            </a:r>
            <a:r>
              <a:rPr lang="en-US" baseline="0" dirty="0" smtClean="0"/>
              <a:t> we met de </a:t>
            </a:r>
            <a:r>
              <a:rPr lang="en-US" baseline="0" dirty="0" err="1" smtClean="0"/>
              <a:t>resultaten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computermodel</a:t>
            </a:r>
            <a:r>
              <a:rPr lang="en-US" baseline="0" dirty="0" smtClean="0"/>
              <a:t>.</a:t>
            </a:r>
            <a:endParaRPr lang="en-US" dirty="0" smtClean="0"/>
          </a:p>
          <a:p>
            <a:r>
              <a:rPr lang="en-US" dirty="0" smtClean="0"/>
              <a:t>Het </a:t>
            </a:r>
            <a:r>
              <a:rPr lang="en-US" dirty="0" err="1" smtClean="0"/>
              <a:t>leuke</a:t>
            </a:r>
            <a:r>
              <a:rPr lang="en-US" dirty="0" smtClean="0"/>
              <a:t> van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computermodel</a:t>
            </a:r>
            <a:r>
              <a:rPr lang="en-US" dirty="0" smtClean="0"/>
              <a:t> is </a:t>
            </a:r>
            <a:r>
              <a:rPr lang="en-US" dirty="0" err="1" smtClean="0"/>
              <a:t>dat</a:t>
            </a:r>
            <a:r>
              <a:rPr lang="en-US" dirty="0" smtClean="0"/>
              <a:t> je </a:t>
            </a:r>
            <a:r>
              <a:rPr lang="en-US" dirty="0" err="1" smtClean="0"/>
              <a:t>bepaalde</a:t>
            </a:r>
            <a:r>
              <a:rPr lang="en-US" dirty="0" smtClean="0"/>
              <a:t> </a:t>
            </a:r>
            <a:r>
              <a:rPr lang="en-US" dirty="0" err="1" smtClean="0"/>
              <a:t>processen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zetten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Je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bijvoorbeeld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het model </a:t>
            </a:r>
            <a:r>
              <a:rPr lang="en-US" baseline="0" dirty="0" err="1" smtClean="0"/>
              <a:t>halen</a:t>
            </a:r>
            <a:r>
              <a:rPr lang="en-US" baseline="0" dirty="0" smtClean="0"/>
              <a:t>, of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water in het model </a:t>
            </a:r>
            <a:r>
              <a:rPr lang="en-US" baseline="0" dirty="0" err="1" smtClean="0"/>
              <a:t>stoppen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Als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alle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processen</a:t>
            </a:r>
            <a:r>
              <a:rPr lang="en-US" baseline="0" dirty="0" smtClean="0"/>
              <a:t> die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uitzetten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krijgen</a:t>
            </a:r>
            <a:r>
              <a:rPr lang="en-US" baseline="0" dirty="0" smtClean="0"/>
              <a:t> we de </a:t>
            </a:r>
            <a:r>
              <a:rPr lang="en-US" baseline="0" dirty="0" err="1" smtClean="0"/>
              <a:t>stippellijn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Het transport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zwaar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overschat</a:t>
            </a:r>
            <a:r>
              <a:rPr lang="en-US" baseline="0" dirty="0" smtClean="0"/>
              <a:t>, maar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overschatting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sterk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overeen</a:t>
            </a:r>
            <a:r>
              <a:rPr lang="en-US" baseline="0" dirty="0" smtClean="0"/>
              <a:t> met de </a:t>
            </a:r>
            <a:r>
              <a:rPr lang="en-US" baseline="0" dirty="0" err="1" smtClean="0"/>
              <a:t>overschatting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bestaande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computermodellen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Als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zowel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processen</a:t>
            </a:r>
            <a:r>
              <a:rPr lang="en-US" baseline="0" dirty="0" smtClean="0"/>
              <a:t> die het </a:t>
            </a:r>
            <a:r>
              <a:rPr lang="en-US" baseline="0" dirty="0" err="1" smtClean="0"/>
              <a:t>bodemvocht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beinvloeden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uitsortering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krijgen</a:t>
            </a:r>
            <a:r>
              <a:rPr lang="en-US" baseline="0" dirty="0" smtClean="0"/>
              <a:t> we de </a:t>
            </a:r>
            <a:r>
              <a:rPr lang="en-US" baseline="0" dirty="0" err="1" smtClean="0"/>
              <a:t>doorgetrokken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lijn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Over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resultaat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valt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zeggen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tijdens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verdediging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straks</a:t>
            </a:r>
            <a:r>
              <a:rPr lang="en-US" baseline="0" dirty="0" smtClean="0"/>
              <a:t> vast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gebeuren</a:t>
            </a:r>
            <a:r>
              <a:rPr lang="en-US" baseline="0" dirty="0" smtClean="0"/>
              <a:t>, maar we </a:t>
            </a:r>
            <a:r>
              <a:rPr lang="en-US" baseline="0" dirty="0" err="1" smtClean="0"/>
              <a:t>zouden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kunnen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vaststellen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resultaat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verbeterd</a:t>
            </a:r>
            <a:r>
              <a:rPr lang="en-US" baseline="0" dirty="0" smtClean="0"/>
              <a:t> is.</a:t>
            </a:r>
          </a:p>
          <a:p>
            <a:r>
              <a:rPr lang="en-US" baseline="0" dirty="0" smtClean="0"/>
              <a:t>En het </a:t>
            </a:r>
            <a:r>
              <a:rPr lang="en-US" baseline="0" dirty="0" err="1" smtClean="0"/>
              <a:t>verschil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veroorzaakt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beperkingen</a:t>
            </a:r>
            <a:r>
              <a:rPr lang="en-US" baseline="0" dirty="0" smtClean="0"/>
              <a:t> in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acht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nemen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1604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Relevantie</a:t>
            </a:r>
            <a:r>
              <a:rPr lang="en-US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Het</a:t>
            </a:r>
            <a:r>
              <a:rPr lang="en-US" baseline="0" dirty="0" smtClean="0"/>
              <a:t> model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potentieel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voorspellen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wanneer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sediment </a:t>
            </a:r>
            <a:r>
              <a:rPr lang="en-US" baseline="0" dirty="0" err="1" smtClean="0"/>
              <a:t>maatgevend</a:t>
            </a:r>
            <a:r>
              <a:rPr lang="en-US" baseline="0" dirty="0" smtClean="0"/>
              <a:t> is,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is relevant </a:t>
            </a:r>
            <a:r>
              <a:rPr lang="en-US" baseline="0" dirty="0" err="1" smtClean="0"/>
              <a:t>omdat</a:t>
            </a:r>
            <a:r>
              <a:rPr lang="en-US" baseline="0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Afstand</a:t>
            </a:r>
            <a:r>
              <a:rPr lang="en-US" dirty="0" smtClean="0"/>
              <a:t> </a:t>
            </a:r>
            <a:r>
              <a:rPr lang="en-US" dirty="0" err="1" smtClean="0"/>
              <a:t>tussen</a:t>
            </a:r>
            <a:r>
              <a:rPr lang="en-US" dirty="0" smtClean="0"/>
              <a:t> </a:t>
            </a:r>
            <a:r>
              <a:rPr lang="en-US" dirty="0" err="1" smtClean="0"/>
              <a:t>suppleties</a:t>
            </a:r>
            <a:r>
              <a:rPr lang="en-US" dirty="0" smtClean="0"/>
              <a:t> en </a:t>
            </a:r>
            <a:r>
              <a:rPr lang="en-US" dirty="0" err="1" smtClean="0"/>
              <a:t>duin</a:t>
            </a:r>
            <a:r>
              <a:rPr lang="en-US" dirty="0" smtClean="0"/>
              <a:t> </a:t>
            </a:r>
            <a:r>
              <a:rPr lang="en-US" dirty="0" err="1" smtClean="0"/>
              <a:t>groeit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dus</a:t>
            </a:r>
            <a:r>
              <a:rPr lang="en-US" baseline="0" dirty="0" smtClean="0"/>
              <a:t> transport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relevanter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effectiviteit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suppleties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miljarden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misschien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miljoenen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Kennis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natuurlijke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dynamiek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laat</a:t>
            </a:r>
            <a:r>
              <a:rPr lang="en-US" baseline="0" dirty="0" smtClean="0"/>
              <a:t> het toe </a:t>
            </a:r>
            <a:r>
              <a:rPr lang="en-US" baseline="0" dirty="0" err="1" smtClean="0"/>
              <a:t>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kijken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waterveiligheid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dynamisch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duinbeheer</a:t>
            </a:r>
            <a:endParaRPr lang="en-US" baseline="0" dirty="0" smtClean="0"/>
          </a:p>
          <a:p>
            <a:pPr marL="171450" marR="0" indent="-171450" algn="l" defTabSz="4571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MER </a:t>
            </a:r>
            <a:r>
              <a:rPr lang="en-US" dirty="0" err="1" smtClean="0"/>
              <a:t>Zandmotor</a:t>
            </a:r>
            <a:r>
              <a:rPr lang="en-US" dirty="0" smtClean="0"/>
              <a:t> </a:t>
            </a:r>
            <a:r>
              <a:rPr lang="en-US" dirty="0" err="1" smtClean="0"/>
              <a:t>voorspelde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duingebied</a:t>
            </a:r>
            <a:r>
              <a:rPr lang="en-US" baseline="0" dirty="0" smtClean="0"/>
              <a:t> van 7 ha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5 </a:t>
            </a:r>
            <a:r>
              <a:rPr lang="en-US" baseline="0" dirty="0" err="1" smtClean="0"/>
              <a:t>jaar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gebeurd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1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1e term: sediment.</a:t>
            </a:r>
          </a:p>
          <a:p>
            <a:endParaRPr lang="en-US" dirty="0" smtClean="0"/>
          </a:p>
          <a:p>
            <a:r>
              <a:rPr lang="en-US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dwarsdoorsnede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voorstellen</a:t>
            </a:r>
            <a:r>
              <a:rPr lang="en-US" baseline="0" dirty="0" smtClean="0"/>
              <a:t>.</a:t>
            </a:r>
          </a:p>
          <a:p>
            <a:r>
              <a:rPr lang="en-US" dirty="0" smtClean="0"/>
              <a:t>Met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duin</a:t>
            </a:r>
            <a:r>
              <a:rPr lang="en-US" dirty="0" smtClean="0"/>
              <a:t> en </a:t>
            </a:r>
            <a:r>
              <a:rPr lang="en-US" dirty="0" err="1" smtClean="0"/>
              <a:t>een</a:t>
            </a:r>
            <a:r>
              <a:rPr lang="en-US" dirty="0" smtClean="0"/>
              <a:t> strand.</a:t>
            </a:r>
          </a:p>
          <a:p>
            <a:r>
              <a:rPr lang="en-US" dirty="0" err="1" smtClean="0"/>
              <a:t>Aan</a:t>
            </a:r>
            <a:r>
              <a:rPr lang="en-US" dirty="0" smtClean="0"/>
              <a:t> 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zien</a:t>
            </a:r>
            <a:r>
              <a:rPr lang="en-US" baseline="0" dirty="0" smtClean="0"/>
              <a:t> we de zee en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andere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jouw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huis</a:t>
            </a:r>
            <a:r>
              <a:rPr lang="en-US" baseline="0" dirty="0" smtClean="0"/>
              <a:t>. Je </a:t>
            </a:r>
            <a:r>
              <a:rPr lang="en-US" baseline="0" dirty="0" err="1" smtClean="0"/>
              <a:t>ziet</a:t>
            </a:r>
            <a:r>
              <a:rPr lang="en-US" baseline="0" dirty="0" smtClean="0"/>
              <a:t>: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en strand </a:t>
            </a:r>
            <a:r>
              <a:rPr lang="en-US" baseline="0" dirty="0" err="1" smtClean="0"/>
              <a:t>beschermen</a:t>
            </a:r>
            <a:r>
              <a:rPr lang="en-US" baseline="0" dirty="0" smtClean="0"/>
              <a:t> je </a:t>
            </a:r>
            <a:r>
              <a:rPr lang="en-US" baseline="0" dirty="0" err="1" smtClean="0"/>
              <a:t>huis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tegen</a:t>
            </a:r>
            <a:r>
              <a:rPr lang="en-US" baseline="0" dirty="0" smtClean="0"/>
              <a:t> de zee.</a:t>
            </a:r>
          </a:p>
          <a:p>
            <a:r>
              <a:rPr lang="en-US" baseline="0" dirty="0" smtClean="0"/>
              <a:t>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en het strand </a:t>
            </a:r>
            <a:r>
              <a:rPr lang="en-US" baseline="0" dirty="0" err="1" smtClean="0"/>
              <a:t>bestaan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, en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vorm</a:t>
            </a:r>
            <a:r>
              <a:rPr lang="en-US" baseline="0" dirty="0" smtClean="0"/>
              <a:t> van sediment.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Alles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vandaag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gezegd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over sediment, </a:t>
            </a:r>
            <a:r>
              <a:rPr lang="en-US" baseline="0" dirty="0" err="1" smtClean="0"/>
              <a:t>gaat</a:t>
            </a:r>
            <a:r>
              <a:rPr lang="en-US" baseline="0" dirty="0" smtClean="0"/>
              <a:t> over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; in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danwel</a:t>
            </a:r>
            <a:r>
              <a:rPr lang="en-US" baseline="0" dirty="0" smtClean="0"/>
              <a:t> op het strand.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09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2e term: transport.</a:t>
            </a:r>
          </a:p>
          <a:p>
            <a:endParaRPr lang="en-US" dirty="0" smtClean="0"/>
          </a:p>
          <a:p>
            <a:r>
              <a:rPr lang="en-US" dirty="0" smtClean="0"/>
              <a:t>Het </a:t>
            </a:r>
            <a:r>
              <a:rPr lang="en-US" dirty="0" err="1" smtClean="0"/>
              <a:t>zand</a:t>
            </a:r>
            <a:r>
              <a:rPr lang="en-US" dirty="0" smtClean="0"/>
              <a:t> op het strand en in het </a:t>
            </a:r>
            <a:r>
              <a:rPr lang="en-US" dirty="0" err="1" smtClean="0"/>
              <a:t>duin</a:t>
            </a:r>
            <a:r>
              <a:rPr lang="en-US" dirty="0" smtClean="0"/>
              <a:t> </a:t>
            </a:r>
            <a:r>
              <a:rPr lang="en-US" dirty="0" err="1" smtClean="0"/>
              <a:t>ligt</a:t>
            </a:r>
            <a:r>
              <a:rPr lang="en-US" dirty="0" smtClean="0"/>
              <a:t>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stil</a:t>
            </a:r>
            <a:r>
              <a:rPr lang="en-US" baseline="0" dirty="0" smtClean="0"/>
              <a:t> maar is </a:t>
            </a:r>
            <a:r>
              <a:rPr lang="en-US" baseline="0" dirty="0" err="1" smtClean="0"/>
              <a:t>continu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beweging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ofwel</a:t>
            </a:r>
            <a:r>
              <a:rPr lang="en-US" baseline="0" dirty="0" smtClean="0"/>
              <a:t> in transport.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meest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spectaculaire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vorm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tijdens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stormvloed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Het </a:t>
            </a:r>
            <a:r>
              <a:rPr lang="en-US" baseline="0" dirty="0" err="1" smtClean="0"/>
              <a:t>waterniveau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stijgt</a:t>
            </a:r>
            <a:r>
              <a:rPr lang="en-US" baseline="0" dirty="0" smtClean="0"/>
              <a:t>, de </a:t>
            </a:r>
            <a:r>
              <a:rPr lang="en-US" baseline="0" dirty="0" err="1" smtClean="0"/>
              <a:t>golven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kunnen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stukken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wegslaan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Het </a:t>
            </a:r>
            <a:r>
              <a:rPr lang="en-US" baseline="0" dirty="0" err="1" smtClean="0"/>
              <a:t>weggeslagen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enkele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uren</a:t>
            </a:r>
            <a:r>
              <a:rPr lang="en-US" baseline="0" dirty="0" smtClean="0"/>
              <a:t> tot </a:t>
            </a:r>
            <a:r>
              <a:rPr lang="en-US" baseline="0" dirty="0" err="1" smtClean="0"/>
              <a:t>dagen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getransporteerd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naar</a:t>
            </a:r>
            <a:r>
              <a:rPr lang="en-US" baseline="0" dirty="0" smtClean="0"/>
              <a:t> het strand of </a:t>
            </a:r>
            <a:r>
              <a:rPr lang="en-US" baseline="0" dirty="0" err="1" smtClean="0"/>
              <a:t>naar</a:t>
            </a:r>
            <a:r>
              <a:rPr lang="en-US" baseline="0" dirty="0" smtClean="0"/>
              <a:t> de zee.</a:t>
            </a:r>
          </a:p>
          <a:p>
            <a:r>
              <a:rPr lang="en-US" baseline="0" dirty="0" smtClean="0"/>
              <a:t>We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zeewaarts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mogelijk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verontruste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bewoners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huis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Vandaag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gaat</a:t>
            </a:r>
            <a:r>
              <a:rPr lang="en-US" baseline="0" dirty="0" smtClean="0"/>
              <a:t> het NIET over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zeewaarts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37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Vandaag</a:t>
            </a:r>
            <a:r>
              <a:rPr lang="en-US" dirty="0" smtClean="0"/>
              <a:t> </a:t>
            </a:r>
            <a:r>
              <a:rPr lang="en-US" dirty="0" err="1" smtClean="0"/>
              <a:t>gaat</a:t>
            </a:r>
            <a:r>
              <a:rPr lang="en-US" dirty="0" smtClean="0"/>
              <a:t> het over </a:t>
            </a:r>
            <a:r>
              <a:rPr lang="en-US" dirty="0" err="1" smtClean="0"/>
              <a:t>landwaarts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zorgt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herstel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groei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huis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veiligheid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brengt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landwaarts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vindt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plaats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waterstand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laag</a:t>
            </a:r>
            <a:r>
              <a:rPr lang="en-US" baseline="0" dirty="0" smtClean="0"/>
              <a:t> is en de wind </a:t>
            </a:r>
            <a:r>
              <a:rPr lang="en-US" baseline="0" dirty="0" err="1" smtClean="0"/>
              <a:t>vrij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heeft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De wind </a:t>
            </a:r>
            <a:r>
              <a:rPr lang="en-US" baseline="0" dirty="0" err="1" smtClean="0"/>
              <a:t>blaast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van het strand </a:t>
            </a:r>
            <a:r>
              <a:rPr lang="en-US" baseline="0" dirty="0" err="1" smtClean="0"/>
              <a:t>terug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richting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over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periode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weken</a:t>
            </a:r>
            <a:r>
              <a:rPr lang="en-US" baseline="0" dirty="0" smtClean="0"/>
              <a:t> tot </a:t>
            </a:r>
            <a:r>
              <a:rPr lang="en-US" baseline="0" dirty="0" err="1" smtClean="0"/>
              <a:t>maanden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zelfs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jaren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trager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proces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duinafslagproces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de </a:t>
            </a:r>
            <a:r>
              <a:rPr lang="en-US" baseline="0" dirty="0" err="1" smtClean="0"/>
              <a:t>griekse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mythologie</a:t>
            </a:r>
            <a:r>
              <a:rPr lang="en-US" baseline="0" dirty="0" smtClean="0"/>
              <a:t> is Aeolus de god van de wind.</a:t>
            </a:r>
          </a:p>
          <a:p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vorm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windgedreven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noemen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daarom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eolisch</a:t>
            </a:r>
            <a:r>
              <a:rPr lang="en-US" baseline="0" dirty="0" smtClean="0"/>
              <a:t> sediment transport”.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968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Dat</a:t>
            </a:r>
            <a:r>
              <a:rPr lang="en-US" dirty="0" smtClean="0"/>
              <a:t> </a:t>
            </a:r>
            <a:r>
              <a:rPr lang="en-US" dirty="0" err="1" smtClean="0"/>
              <a:t>brengt</a:t>
            </a:r>
            <a:r>
              <a:rPr lang="en-US" dirty="0" smtClean="0"/>
              <a:t> </a:t>
            </a:r>
            <a:r>
              <a:rPr lang="en-US" dirty="0" err="1" smtClean="0"/>
              <a:t>ons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laatste</a:t>
            </a:r>
            <a:r>
              <a:rPr lang="en-US" baseline="0" dirty="0" smtClean="0"/>
              <a:t> term en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daadwerkelijke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onderwerp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proefschrift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eolisch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alleen</a:t>
            </a:r>
            <a:r>
              <a:rPr lang="en-US" baseline="0" dirty="0" smtClean="0"/>
              <a:t> wind </a:t>
            </a:r>
            <a:r>
              <a:rPr lang="en-US" baseline="0" dirty="0" err="1" smtClean="0"/>
              <a:t>nodig</a:t>
            </a:r>
            <a:r>
              <a:rPr lang="en-US" baseline="0" dirty="0" smtClean="0"/>
              <a:t>, maar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Als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</a:t>
            </a:r>
            <a:r>
              <a:rPr lang="en-US" baseline="0" dirty="0" smtClean="0"/>
              <a:t> is,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het transport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bijvoorbeeld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bodemvochtigheid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waardoor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elkaar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blijven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kleven</a:t>
            </a:r>
            <a:r>
              <a:rPr lang="en-US" baseline="0" dirty="0" smtClean="0"/>
              <a:t> en de wind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vat op </a:t>
            </a:r>
            <a:r>
              <a:rPr lang="en-US" baseline="0" dirty="0" err="1" smtClean="0"/>
              <a:t>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krijgt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Andere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voorbeelden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eigenschappen</a:t>
            </a:r>
            <a:r>
              <a:rPr lang="en-US" baseline="0" dirty="0" smtClean="0"/>
              <a:t> van het strand- en </a:t>
            </a:r>
            <a:r>
              <a:rPr lang="en-US" baseline="0" dirty="0" err="1" smtClean="0"/>
              <a:t>duinoppervlak</a:t>
            </a:r>
            <a:r>
              <a:rPr lang="en-US" baseline="0" dirty="0" smtClean="0"/>
              <a:t> die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vegetatie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schelpenlagen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extreme </a:t>
            </a:r>
            <a:r>
              <a:rPr lang="en-US" baseline="0" dirty="0" err="1" smtClean="0"/>
              <a:t>situaties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zo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klein</a:t>
            </a:r>
            <a:r>
              <a:rPr lang="en-US" baseline="0" dirty="0" smtClean="0"/>
              <a:t> is,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Aeolus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blazen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wil</a:t>
            </a:r>
            <a:r>
              <a:rPr lang="en-US" baseline="0" dirty="0" smtClean="0"/>
              <a:t>, maar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duingroei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plaatsvindt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proefschift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gaat</a:t>
            </a:r>
            <a:r>
              <a:rPr lang="en-US" baseline="0" dirty="0" smtClean="0"/>
              <a:t> over de </a:t>
            </a:r>
            <a:r>
              <a:rPr lang="en-US" baseline="0" dirty="0" err="1" smtClean="0"/>
              <a:t>invloed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op het transport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langs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En in </a:t>
            </a:r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onderzoek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bleken</a:t>
            </a:r>
            <a:r>
              <a:rPr lang="en-US" baseline="0" dirty="0" smtClean="0"/>
              <a:t> met name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spelen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06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mij</a:t>
            </a:r>
            <a:r>
              <a:rPr lang="en-US" dirty="0" smtClean="0"/>
              <a:t> </a:t>
            </a:r>
            <a:r>
              <a:rPr lang="en-US" dirty="0" err="1" smtClean="0"/>
              <a:t>terugbrengt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kaft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Hopelijk</a:t>
            </a:r>
            <a:r>
              <a:rPr lang="en-US" baseline="0" dirty="0" smtClean="0"/>
              <a:t> is het </a:t>
            </a:r>
            <a:r>
              <a:rPr lang="en-US" baseline="0" dirty="0" err="1" smtClean="0"/>
              <a:t>kader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proefschrift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duidelijk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snappen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jullie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schelp</a:t>
            </a:r>
            <a:r>
              <a:rPr lang="en-US" baseline="0" dirty="0" smtClean="0"/>
              <a:t> op de </a:t>
            </a:r>
            <a:r>
              <a:rPr lang="en-US" baseline="0" dirty="0" err="1" smtClean="0"/>
              <a:t>voorkant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staat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Dan </a:t>
            </a:r>
            <a:r>
              <a:rPr lang="en-US" baseline="0" dirty="0" err="1" smtClean="0"/>
              <a:t>hoef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vertellen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gedaan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95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 </a:t>
            </a:r>
            <a:r>
              <a:rPr lang="en-US" dirty="0" err="1" smtClean="0"/>
              <a:t>dingen</a:t>
            </a:r>
            <a:r>
              <a:rPr lang="en-US" dirty="0" smtClean="0"/>
              <a:t>:</a:t>
            </a:r>
            <a:endParaRPr lang="en-US" baseline="0" dirty="0" smtClean="0"/>
          </a:p>
          <a:p>
            <a:r>
              <a:rPr lang="en-US" baseline="0" dirty="0" smtClean="0"/>
              <a:t>- We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over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periode</a:t>
            </a:r>
            <a:r>
              <a:rPr lang="en-US" baseline="0" dirty="0" smtClean="0"/>
              <a:t> van 4 </a:t>
            </a:r>
            <a:r>
              <a:rPr lang="en-US" baseline="0" dirty="0" err="1" smtClean="0"/>
              <a:t>jaar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uitgevoerd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ons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onderzoeksgebied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- We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gedurende</a:t>
            </a:r>
            <a:r>
              <a:rPr lang="en-US" baseline="0" dirty="0" smtClean="0"/>
              <a:t> 6 </a:t>
            </a:r>
            <a:r>
              <a:rPr lang="en-US" baseline="0" dirty="0" err="1" smtClean="0"/>
              <a:t>weken</a:t>
            </a:r>
            <a:r>
              <a:rPr lang="en-US" baseline="0" dirty="0" smtClean="0"/>
              <a:t> heel </a:t>
            </a:r>
            <a:r>
              <a:rPr lang="en-US" baseline="0" dirty="0" err="1" smtClean="0"/>
              <a:t>gedetailleerde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uitgevoerd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</a:t>
            </a:r>
            <a:r>
              <a:rPr lang="en-US" baseline="0" dirty="0" smtClean="0"/>
              <a:t>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We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computermodel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ontwikkeld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beschrijft</a:t>
            </a:r>
            <a:r>
              <a:rPr lang="en-US" baseline="0" dirty="0" smtClean="0"/>
              <a:t>.</a:t>
            </a:r>
          </a:p>
          <a:p>
            <a:pPr marL="0" indent="0">
              <a:buFontTx/>
              <a:buNone/>
            </a:pPr>
            <a:r>
              <a:rPr lang="en-US" dirty="0" smtClean="0"/>
              <a:t>- We </a:t>
            </a:r>
            <a:r>
              <a:rPr lang="en-US" dirty="0" err="1" smtClean="0"/>
              <a:t>hebben</a:t>
            </a:r>
            <a:r>
              <a:rPr lang="en-US" dirty="0" smtClean="0"/>
              <a:t> </a:t>
            </a:r>
            <a:r>
              <a:rPr lang="en-US" dirty="0" err="1" smtClean="0"/>
              <a:t>dit</a:t>
            </a:r>
            <a:r>
              <a:rPr lang="en-US" dirty="0" smtClean="0"/>
              <a:t> </a:t>
            </a:r>
            <a:r>
              <a:rPr lang="en-US" dirty="0" err="1" smtClean="0"/>
              <a:t>computermodel</a:t>
            </a:r>
            <a:r>
              <a:rPr lang="en-US" dirty="0" smtClean="0"/>
              <a:t> </a:t>
            </a:r>
            <a:r>
              <a:rPr lang="en-US" dirty="0" err="1" smtClean="0"/>
              <a:t>vergeleken</a:t>
            </a:r>
            <a:r>
              <a:rPr lang="en-US" baseline="0" dirty="0" smtClean="0"/>
              <a:t> met de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93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Zandmotor</a:t>
            </a:r>
            <a:r>
              <a:rPr lang="en-US" baseline="0" dirty="0" smtClean="0"/>
              <a:t> is in 2011 </a:t>
            </a:r>
            <a:r>
              <a:rPr lang="en-US" baseline="0" dirty="0" err="1" smtClean="0"/>
              <a:t>aangelegd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experimentele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manier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om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nederlandse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versterken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bevatte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oorspronkelijk</a:t>
            </a:r>
            <a:r>
              <a:rPr lang="en-US" baseline="0" dirty="0" smtClean="0"/>
              <a:t> 21 Mm3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, en </a:t>
            </a:r>
            <a:r>
              <a:rPr lang="en-US" baseline="0" dirty="0" err="1" smtClean="0"/>
              <a:t>stak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zo’n</a:t>
            </a:r>
            <a:r>
              <a:rPr lang="en-US" baseline="0" dirty="0" smtClean="0"/>
              <a:t> km de zee in.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bestrijkt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inmiddels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 van ca. 4 km.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aangelegd</a:t>
            </a:r>
            <a:r>
              <a:rPr lang="en-US" baseline="0" dirty="0" smtClean="0"/>
              <a:t> tot 7 m </a:t>
            </a:r>
            <a:r>
              <a:rPr lang="en-US" baseline="0" dirty="0" err="1" smtClean="0"/>
              <a:t>boven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gemiddeld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zeeniveau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Sinds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aanleg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zelfs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tijdens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zwaarste</a:t>
            </a:r>
            <a:r>
              <a:rPr lang="en-US" baseline="0" dirty="0" smtClean="0"/>
              <a:t> storm het water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hoger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gekomen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3 m </a:t>
            </a:r>
            <a:r>
              <a:rPr lang="en-US" baseline="0" dirty="0" err="1" smtClean="0"/>
              <a:t>boven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gemiddeld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zeeniveau</a:t>
            </a:r>
            <a:r>
              <a:rPr lang="en-US" baseline="0" dirty="0" smtClean="0"/>
              <a:t>.</a:t>
            </a:r>
          </a:p>
          <a:p>
            <a:pPr marL="0" marR="0" indent="0" algn="l" defTabSz="4571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Grote </a:t>
            </a:r>
            <a:r>
              <a:rPr lang="en-US" baseline="0" dirty="0" err="1" smtClean="0"/>
              <a:t>delen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daarom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beinvloed</a:t>
            </a:r>
            <a:r>
              <a:rPr lang="en-US" baseline="0" dirty="0" smtClean="0"/>
              <a:t> door de wind en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door het water.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maakt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interessant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onderzoeksgebied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Het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door de wind </a:t>
            </a:r>
            <a:r>
              <a:rPr lang="en-US" baseline="0" dirty="0" err="1" smtClean="0"/>
              <a:t>weggeblazen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opgevangen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drie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locaties</a:t>
            </a:r>
            <a:r>
              <a:rPr lang="en-US" baseline="0" dirty="0" smtClean="0"/>
              <a:t>: het </a:t>
            </a:r>
            <a:r>
              <a:rPr lang="en-US" baseline="0" dirty="0" err="1" smtClean="0"/>
              <a:t>duinmeer</a:t>
            </a:r>
            <a:r>
              <a:rPr lang="en-US" baseline="0" dirty="0" smtClean="0"/>
              <a:t>, de </a:t>
            </a:r>
            <a:r>
              <a:rPr lang="en-US" baseline="0" dirty="0" err="1" smtClean="0"/>
              <a:t>lagune</a:t>
            </a:r>
            <a:r>
              <a:rPr lang="en-US" baseline="0" dirty="0" smtClean="0"/>
              <a:t> en de </a:t>
            </a:r>
            <a:r>
              <a:rPr lang="en-US" baseline="0" dirty="0" err="1" smtClean="0"/>
              <a:t>duinen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veranderingen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zandvolume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nauwkeurig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gevolgd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daardoor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weten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ongeveer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hoeveel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op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verstuift</a:t>
            </a:r>
            <a:r>
              <a:rPr lang="en-US" baseline="0" dirty="0" smtClean="0"/>
              <a:t>.</a:t>
            </a:r>
          </a:p>
          <a:p>
            <a:endParaRPr lang="en-US" dirty="0" smtClean="0"/>
          </a:p>
          <a:p>
            <a:r>
              <a:rPr lang="en-US" dirty="0" err="1" smtClean="0"/>
              <a:t>Volgens</a:t>
            </a:r>
            <a:r>
              <a:rPr lang="en-US" dirty="0" smtClean="0"/>
              <a:t> </a:t>
            </a:r>
            <a:r>
              <a:rPr lang="en-US" dirty="0" err="1" smtClean="0"/>
              <a:t>gangbare</a:t>
            </a:r>
            <a:r>
              <a:rPr lang="en-US" dirty="0" smtClean="0"/>
              <a:t> </a:t>
            </a:r>
            <a:r>
              <a:rPr lang="en-US" dirty="0" err="1" smtClean="0"/>
              <a:t>theorien</a:t>
            </a:r>
            <a:r>
              <a:rPr lang="en-US" dirty="0" smtClean="0"/>
              <a:t> en </a:t>
            </a:r>
            <a:r>
              <a:rPr lang="en-US" dirty="0" err="1" smtClean="0"/>
              <a:t>modellen</a:t>
            </a:r>
            <a:r>
              <a:rPr lang="en-US" dirty="0" smtClean="0"/>
              <a:t> </a:t>
            </a:r>
            <a:r>
              <a:rPr lang="en-US" dirty="0" err="1" smtClean="0"/>
              <a:t>zou</a:t>
            </a:r>
            <a:r>
              <a:rPr lang="en-US" dirty="0" smtClean="0"/>
              <a:t> de</a:t>
            </a:r>
            <a:r>
              <a:rPr lang="en-US" baseline="0" dirty="0" smtClean="0"/>
              <a:t> wind </a:t>
            </a:r>
            <a:r>
              <a:rPr lang="en-US" baseline="0" dirty="0" err="1" smtClean="0"/>
              <a:t>jaarlijks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zo’n</a:t>
            </a:r>
            <a:r>
              <a:rPr lang="en-US" baseline="0" dirty="0" smtClean="0"/>
              <a:t> 400.000 m3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moeten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blazen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</a:t>
            </a:r>
            <a:r>
              <a:rPr lang="en-US" baseline="0" dirty="0" err="1" smtClean="0"/>
              <a:t>werkelijkheid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blijkt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slechts</a:t>
            </a:r>
            <a:r>
              <a:rPr lang="en-US" baseline="0" dirty="0" smtClean="0"/>
              <a:t> 100.000 m3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ongeveer</a:t>
            </a:r>
            <a:r>
              <a:rPr lang="en-US" baseline="0" dirty="0" smtClean="0"/>
              <a:t> </a:t>
            </a:r>
            <a:r>
              <a:rPr lang="en-US" dirty="0" smtClean="0"/>
              <a:t>10 </a:t>
            </a:r>
            <a:r>
              <a:rPr lang="en-US" dirty="0" err="1" smtClean="0"/>
              <a:t>grote</a:t>
            </a:r>
            <a:r>
              <a:rPr lang="en-US" dirty="0" smtClean="0"/>
              <a:t> </a:t>
            </a:r>
            <a:r>
              <a:rPr lang="en-US" dirty="0" err="1" smtClean="0"/>
              <a:t>dumptrucks</a:t>
            </a:r>
            <a:r>
              <a:rPr lang="en-US" dirty="0" smtClean="0"/>
              <a:t> per dag.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veel</a:t>
            </a:r>
            <a:r>
              <a:rPr lang="en-US" baseline="0" dirty="0" smtClean="0"/>
              <a:t>: 1 </a:t>
            </a:r>
            <a:r>
              <a:rPr lang="en-US" baseline="0" dirty="0" err="1" smtClean="0"/>
              <a:t>vlijtige</a:t>
            </a:r>
            <a:r>
              <a:rPr lang="en-US" baseline="0" dirty="0" smtClean="0"/>
              <a:t> trucker </a:t>
            </a:r>
            <a:r>
              <a:rPr lang="en-US" baseline="0" dirty="0" err="1" smtClean="0"/>
              <a:t>zou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kunnen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doen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Uiteraard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onze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hypothese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transporten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veroorzaakt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50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22" tIns="45711" rIns="91422" bIns="45711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0" y="4186591"/>
            <a:ext cx="184630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lIns="91422" tIns="45711" rIns="91422" bIns="45711"/>
          <a:lstStyle/>
          <a:p>
            <a:fld id="{462A2416-1570-3849-86F9-07F78746E1B2}" type="datetimeFigureOut">
              <a:rPr lang="en-US" smtClean="0"/>
              <a:t>20/03/17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1" y="4767263"/>
            <a:ext cx="2895600" cy="273844"/>
          </a:xfrm>
          <a:prstGeom prst="rect">
            <a:avLst/>
          </a:prstGeom>
        </p:spPr>
        <p:txBody>
          <a:bodyPr lIns="91422" tIns="45711" rIns="91422" bIns="45711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lIns="91422" tIns="45711" rIns="91422" bIns="45711"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2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109" indent="0">
              <a:buNone/>
              <a:defRPr sz="2800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5" indent="0">
              <a:buNone/>
              <a:defRPr sz="2000"/>
            </a:lvl5pPr>
            <a:lvl6pPr marL="2285544" indent="0">
              <a:buNone/>
              <a:defRPr sz="2000"/>
            </a:lvl6pPr>
            <a:lvl7pPr marL="2742653" indent="0">
              <a:buNone/>
              <a:defRPr sz="2000"/>
            </a:lvl7pPr>
            <a:lvl8pPr marL="3199762" indent="0">
              <a:buNone/>
              <a:defRPr sz="2000"/>
            </a:lvl8pPr>
            <a:lvl9pPr marL="365687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5" y="205979"/>
            <a:ext cx="7090513" cy="857250"/>
          </a:xfrm>
          <a:prstGeom prst="rect">
            <a:avLst/>
          </a:prstGeom>
        </p:spPr>
        <p:txBody>
          <a:bodyPr vert="horz" lIns="91422" tIns="45711" rIns="91422" bIns="45711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5" y="1200151"/>
            <a:ext cx="7090513" cy="3615551"/>
          </a:xfrm>
          <a:prstGeom prst="rect">
            <a:avLst/>
          </a:prstGeom>
        </p:spPr>
        <p:txBody>
          <a:bodyPr vert="horz" lIns="91422" tIns="45711" rIns="91422" bIns="45711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22" tIns="45711" rIns="91422" bIns="45711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457109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832" indent="-342832" algn="l" defTabSz="457109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802" indent="-285693" algn="l" defTabSz="457109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2772" indent="-228554" algn="l" defTabSz="457109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599881" indent="-228554" algn="l" defTabSz="45710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6990" indent="-228554" algn="l" defTabSz="45710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099" indent="-228554" algn="l" defTabSz="45710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7" indent="-228554" algn="l" defTabSz="45710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6" indent="-228554" algn="l" defTabSz="45710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5" indent="-228554" algn="l" defTabSz="45710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5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4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3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2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7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8.jpg"/><Relationship Id="rId7" Type="http://schemas.openxmlformats.org/officeDocument/2006/relationships/image" Target="../media/image9.jpg"/><Relationship Id="rId8" Type="http://schemas.openxmlformats.org/officeDocument/2006/relationships/image" Target="../media/image10.jpg"/><Relationship Id="rId9" Type="http://schemas.openxmlformats.org/officeDocument/2006/relationships/image" Target="../media/image11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.em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.em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emf"/><Relationship Id="rId5" Type="http://schemas.openxmlformats.org/officeDocument/2006/relationships/image" Target="../media/image7.png"/><Relationship Id="rId6" Type="http://schemas.openxmlformats.org/officeDocument/2006/relationships/image" Target="../media/image1.em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0008"/>
            <a:ext cx="9212400" cy="6143519"/>
          </a:xfr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932773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st_smal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657" y="-92546"/>
            <a:ext cx="3372031" cy="4752528"/>
          </a:xfrm>
          <a:prstGeom prst="rect">
            <a:avLst/>
          </a:prstGeom>
        </p:spPr>
      </p:pic>
      <p:pic>
        <p:nvPicPr>
          <p:cNvPr id="29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pic>
        <p:nvPicPr>
          <p:cNvPr id="4" name="Picture 3" descr="20141009_154643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9" y="195486"/>
            <a:ext cx="3629465" cy="27220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20140930_154643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464" y="348806"/>
            <a:ext cx="3636000" cy="2727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 descr="20140930_082733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480" y="492822"/>
            <a:ext cx="3636000" cy="2727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20141009_115646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496" y="636838"/>
            <a:ext cx="3636000" cy="2727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20" name="Group 19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21" name="Rounded Rectangle 20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rgbClr val="FFFFFF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5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026824" y="-37991"/>
            <a:ext cx="4065456" cy="5418053"/>
            <a:chOff x="1547664" y="-37991"/>
            <a:chExt cx="4065456" cy="5418053"/>
          </a:xfrm>
        </p:grpSpPr>
        <p:sp>
          <p:nvSpPr>
            <p:cNvPr id="11" name="Rectangle 10"/>
            <p:cNvSpPr/>
            <p:nvPr/>
          </p:nvSpPr>
          <p:spPr>
            <a:xfrm>
              <a:off x="1547664" y="-20538"/>
              <a:ext cx="4065456" cy="5400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spcCol="0"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decomposition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042" r="46457" b="31700"/>
            <a:stretch/>
          </p:blipFill>
          <p:spPr>
            <a:xfrm>
              <a:off x="1547664" y="-20538"/>
              <a:ext cx="4065456" cy="3781740"/>
            </a:xfrm>
            <a:prstGeom prst="rect">
              <a:avLst/>
            </a:prstGeom>
          </p:spPr>
        </p:pic>
        <p:pic>
          <p:nvPicPr>
            <p:cNvPr id="12" name="Picture 11" descr="decomposition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48708" r="46457" b="31700"/>
            <a:stretch/>
          </p:blipFill>
          <p:spPr>
            <a:xfrm>
              <a:off x="1547664" y="1332301"/>
              <a:ext cx="4065456" cy="1190119"/>
            </a:xfrm>
            <a:prstGeom prst="rect">
              <a:avLst/>
            </a:prstGeom>
          </p:spPr>
        </p:pic>
        <p:pic>
          <p:nvPicPr>
            <p:cNvPr id="13" name="Picture 12" descr="decomposition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27643" r="46457" b="52606"/>
            <a:stretch/>
          </p:blipFill>
          <p:spPr>
            <a:xfrm>
              <a:off x="1547664" y="2499742"/>
              <a:ext cx="4065456" cy="1199693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483768" y="-37991"/>
              <a:ext cx="3129352" cy="2674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spcCol="0"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483768" y="1252928"/>
              <a:ext cx="3129352" cy="2045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spcCol="0"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483768" y="2477064"/>
              <a:ext cx="3129352" cy="2045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spcCol="0"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pic>
        <p:nvPicPr>
          <p:cNvPr id="29" name="Picture Placeholder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21" name="Rounded Rectangle 20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rgbClr val="FFFFFF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112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grains_non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3" name="Picture Placeholder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22" name="Rounded Rectangle 21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599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5664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9866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3933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562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5690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3813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4" name="Picture Placeholder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5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6" name="Group 5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7" name="Rounded Rectangle 6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 site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rgbClr val="BFBFBF"/>
            </a:solidFill>
            <a:ln>
              <a:solidFill>
                <a:srgbClr val="7F7F7F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7F7F7F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7F7F7F"/>
                  </a:solidFill>
                </a:rPr>
                <a:t>validation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</a:t>
              </a:r>
            </a:p>
            <a:p>
              <a:pPr algn="ctr"/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</a:rPr>
                <a:t>measurement</a:t>
              </a:r>
              <a:endParaRPr 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0311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2875"/>
            <a:ext cx="9212399" cy="6143519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1066432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1204195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146704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855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ss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738701" y="1993569"/>
            <a:ext cx="11896875" cy="1690245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6" name="Picture Placeholder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7" name="Afbeelding 8" descr="TUDelft_LogoZWART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5" name="Group 14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6" name="Rounded Rectangle 15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0042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74" y="0"/>
            <a:ext cx="7873925" cy="3149570"/>
          </a:xfrm>
          <a:prstGeom prst="rect">
            <a:avLst/>
          </a:prstGeom>
        </p:spPr>
      </p:pic>
      <p:pic>
        <p:nvPicPr>
          <p:cNvPr id="6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7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4" name="Rounded Rectangle 13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5606404" y="843558"/>
            <a:ext cx="484632" cy="1216152"/>
          </a:xfrm>
          <a:prstGeom prst="up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40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74" y="0"/>
            <a:ext cx="7873925" cy="3149570"/>
          </a:xfrm>
          <a:prstGeom prst="rect">
            <a:avLst/>
          </a:prstGeom>
        </p:spPr>
      </p:pic>
      <p:pic>
        <p:nvPicPr>
          <p:cNvPr id="6" name="Picture Placeholder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7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9" name="Rounded Rectangle 8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 site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development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</a:t>
              </a:r>
            </a:p>
            <a:p>
              <a:pPr algn="ctr"/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</a:rPr>
                <a:t>measurement</a:t>
              </a:r>
              <a:endParaRPr 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8178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74" y="0"/>
            <a:ext cx="7873925" cy="3149570"/>
          </a:xfrm>
          <a:prstGeom prst="rect">
            <a:avLst/>
          </a:prstGeom>
        </p:spPr>
      </p:pic>
      <p:pic>
        <p:nvPicPr>
          <p:cNvPr id="6" name="Picture Placeholder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7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9" name="Rounded Rectangle 8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 site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development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</a:t>
              </a:r>
            </a:p>
            <a:p>
              <a:pPr algn="ctr"/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</a:rPr>
                <a:t>measurement</a:t>
              </a:r>
              <a:endParaRPr 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7114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0008"/>
            <a:ext cx="9212400" cy="6143519"/>
          </a:xfr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257556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6492208" y="3435578"/>
            <a:ext cx="3447802" cy="2226369"/>
          </a:xfrm>
          <a:custGeom>
            <a:avLst/>
            <a:gdLst>
              <a:gd name="connsiteX0" fmla="*/ 2806295 w 3447802"/>
              <a:gd name="connsiteY0" fmla="*/ 396890 h 2226369"/>
              <a:gd name="connsiteX1" fmla="*/ 2534143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  <a:gd name="connsiteX0" fmla="*/ 2806295 w 3447802"/>
              <a:gd name="connsiteY0" fmla="*/ 396890 h 2226369"/>
              <a:gd name="connsiteX1" fmla="*/ 2613520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7802" h="2226369">
                <a:moveTo>
                  <a:pt x="2806295" y="396890"/>
                </a:moveTo>
                <a:cubicBezTo>
                  <a:pt x="2668329" y="79408"/>
                  <a:pt x="2683448" y="109644"/>
                  <a:pt x="2613520" y="79408"/>
                </a:cubicBezTo>
                <a:cubicBezTo>
                  <a:pt x="2543592" y="49172"/>
                  <a:pt x="2452876" y="213582"/>
                  <a:pt x="2386728" y="215472"/>
                </a:cubicBezTo>
                <a:cubicBezTo>
                  <a:pt x="2320580" y="217362"/>
                  <a:pt x="2279001" y="90747"/>
                  <a:pt x="2216633" y="90747"/>
                </a:cubicBezTo>
                <a:cubicBezTo>
                  <a:pt x="2154265" y="90747"/>
                  <a:pt x="2080558" y="206023"/>
                  <a:pt x="2012520" y="215472"/>
                </a:cubicBezTo>
                <a:cubicBezTo>
                  <a:pt x="1944482" y="224921"/>
                  <a:pt x="1880224" y="143660"/>
                  <a:pt x="1808406" y="147440"/>
                </a:cubicBezTo>
                <a:cubicBezTo>
                  <a:pt x="1736588" y="151219"/>
                  <a:pt x="1651542" y="230590"/>
                  <a:pt x="1581614" y="238149"/>
                </a:cubicBezTo>
                <a:cubicBezTo>
                  <a:pt x="1511686" y="245708"/>
                  <a:pt x="1536255" y="221141"/>
                  <a:pt x="1388840" y="192794"/>
                </a:cubicBezTo>
                <a:cubicBezTo>
                  <a:pt x="1241425" y="164447"/>
                  <a:pt x="927695" y="90746"/>
                  <a:pt x="697122" y="68069"/>
                </a:cubicBezTo>
                <a:cubicBezTo>
                  <a:pt x="466549" y="45392"/>
                  <a:pt x="-58854" y="-66105"/>
                  <a:pt x="5404" y="56731"/>
                </a:cubicBezTo>
                <a:cubicBezTo>
                  <a:pt x="69662" y="179566"/>
                  <a:pt x="1082670" y="805082"/>
                  <a:pt x="1082670" y="805082"/>
                </a:cubicBezTo>
                <a:lnTo>
                  <a:pt x="2511464" y="1780207"/>
                </a:lnTo>
                <a:cubicBezTo>
                  <a:pt x="2849763" y="2012650"/>
                  <a:pt x="2957490" y="2165721"/>
                  <a:pt x="3112465" y="2199737"/>
                </a:cubicBezTo>
                <a:cubicBezTo>
                  <a:pt x="3267440" y="2233753"/>
                  <a:pt x="3488562" y="2286667"/>
                  <a:pt x="3441314" y="1984303"/>
                </a:cubicBezTo>
                <a:cubicBezTo>
                  <a:pt x="3394066" y="1681939"/>
                  <a:pt x="2944261" y="714373"/>
                  <a:pt x="2806295" y="39689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-89104" y="2521447"/>
            <a:ext cx="1060704" cy="1828800"/>
            <a:chOff x="-89104" y="2521446"/>
            <a:chExt cx="1060704" cy="1828800"/>
          </a:xfrm>
        </p:grpSpPr>
        <p:sp>
          <p:nvSpPr>
            <p:cNvPr id="6" name="Rectangle 5"/>
            <p:cNvSpPr/>
            <p:nvPr/>
          </p:nvSpPr>
          <p:spPr>
            <a:xfrm>
              <a:off x="-15952" y="3435846"/>
              <a:ext cx="914400" cy="914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-89104" y="2521446"/>
              <a:ext cx="1060704" cy="914400"/>
            </a:xfrm>
            <a:prstGeom prst="triangle">
              <a:avLst/>
            </a:prstGeom>
            <a:solidFill>
              <a:schemeClr val="accent6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39552" y="3651870"/>
              <a:ext cx="288032" cy="698376"/>
            </a:xfrm>
            <a:prstGeom prst="rect">
              <a:avLst/>
            </a:prstGeom>
            <a:solidFill>
              <a:schemeClr val="accent1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153" y="3645918"/>
              <a:ext cx="279648" cy="2796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reeform 4"/>
          <p:cNvSpPr/>
          <p:nvPr/>
        </p:nvSpPr>
        <p:spPr>
          <a:xfrm>
            <a:off x="-885910" y="729714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latin typeface="Palatino"/>
                <a:cs typeface="Palatino"/>
              </a:rPr>
              <a:t>Aeolian 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Sediment </a:t>
            </a:r>
            <a:r>
              <a:rPr lang="en-US" sz="3200" b="1" dirty="0">
                <a:latin typeface="Palatino"/>
                <a:cs typeface="Palatino"/>
              </a:rPr>
              <a:t>Transport</a:t>
            </a:r>
          </a:p>
          <a:p>
            <a:pPr algn="r"/>
            <a:r>
              <a:rPr lang="en-US" sz="3200" b="1" dirty="0"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2427561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6492208" y="3435578"/>
            <a:ext cx="3447802" cy="2226369"/>
          </a:xfrm>
          <a:custGeom>
            <a:avLst/>
            <a:gdLst>
              <a:gd name="connsiteX0" fmla="*/ 2806295 w 3447802"/>
              <a:gd name="connsiteY0" fmla="*/ 396890 h 2226369"/>
              <a:gd name="connsiteX1" fmla="*/ 2534143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  <a:gd name="connsiteX0" fmla="*/ 2806295 w 3447802"/>
              <a:gd name="connsiteY0" fmla="*/ 396890 h 2226369"/>
              <a:gd name="connsiteX1" fmla="*/ 2613520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7802" h="2226369">
                <a:moveTo>
                  <a:pt x="2806295" y="396890"/>
                </a:moveTo>
                <a:cubicBezTo>
                  <a:pt x="2668329" y="79408"/>
                  <a:pt x="2683448" y="109644"/>
                  <a:pt x="2613520" y="79408"/>
                </a:cubicBezTo>
                <a:cubicBezTo>
                  <a:pt x="2543592" y="49172"/>
                  <a:pt x="2452876" y="213582"/>
                  <a:pt x="2386728" y="215472"/>
                </a:cubicBezTo>
                <a:cubicBezTo>
                  <a:pt x="2320580" y="217362"/>
                  <a:pt x="2279001" y="90747"/>
                  <a:pt x="2216633" y="90747"/>
                </a:cubicBezTo>
                <a:cubicBezTo>
                  <a:pt x="2154265" y="90747"/>
                  <a:pt x="2080558" y="206023"/>
                  <a:pt x="2012520" y="215472"/>
                </a:cubicBezTo>
                <a:cubicBezTo>
                  <a:pt x="1944482" y="224921"/>
                  <a:pt x="1880224" y="143660"/>
                  <a:pt x="1808406" y="147440"/>
                </a:cubicBezTo>
                <a:cubicBezTo>
                  <a:pt x="1736588" y="151219"/>
                  <a:pt x="1651542" y="230590"/>
                  <a:pt x="1581614" y="238149"/>
                </a:cubicBezTo>
                <a:cubicBezTo>
                  <a:pt x="1511686" y="245708"/>
                  <a:pt x="1536255" y="221141"/>
                  <a:pt x="1388840" y="192794"/>
                </a:cubicBezTo>
                <a:cubicBezTo>
                  <a:pt x="1241425" y="164447"/>
                  <a:pt x="927695" y="90746"/>
                  <a:pt x="697122" y="68069"/>
                </a:cubicBezTo>
                <a:cubicBezTo>
                  <a:pt x="466549" y="45392"/>
                  <a:pt x="-58854" y="-66105"/>
                  <a:pt x="5404" y="56731"/>
                </a:cubicBezTo>
                <a:cubicBezTo>
                  <a:pt x="69662" y="179566"/>
                  <a:pt x="1082670" y="805082"/>
                  <a:pt x="1082670" y="805082"/>
                </a:cubicBezTo>
                <a:lnTo>
                  <a:pt x="2511464" y="1780207"/>
                </a:lnTo>
                <a:cubicBezTo>
                  <a:pt x="2849763" y="2012650"/>
                  <a:pt x="2957490" y="2165721"/>
                  <a:pt x="3112465" y="2199737"/>
                </a:cubicBezTo>
                <a:cubicBezTo>
                  <a:pt x="3267440" y="2233753"/>
                  <a:pt x="3488562" y="2286667"/>
                  <a:pt x="3441314" y="1984303"/>
                </a:cubicBezTo>
                <a:cubicBezTo>
                  <a:pt x="3394066" y="1681939"/>
                  <a:pt x="2944261" y="714373"/>
                  <a:pt x="2806295" y="39689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2737120" y="2471971"/>
            <a:ext cx="7362146" cy="3295836"/>
          </a:xfrm>
          <a:custGeom>
            <a:avLst/>
            <a:gdLst>
              <a:gd name="connsiteX0" fmla="*/ 6200669 w 7035451"/>
              <a:gd name="connsiteY0" fmla="*/ 844735 h 3528425"/>
              <a:gd name="connsiteX1" fmla="*/ 5803781 w 7035451"/>
              <a:gd name="connsiteY1" fmla="*/ 345834 h 3528425"/>
              <a:gd name="connsiteX2" fmla="*/ 5350196 w 7035451"/>
              <a:gd name="connsiteY2" fmla="*/ 776703 h 3528425"/>
              <a:gd name="connsiteX3" fmla="*/ 4794554 w 7035451"/>
              <a:gd name="connsiteY3" fmla="*/ 345834 h 3528425"/>
              <a:gd name="connsiteX4" fmla="*/ 4272930 w 7035451"/>
              <a:gd name="connsiteY4" fmla="*/ 799380 h 3528425"/>
              <a:gd name="connsiteX5" fmla="*/ 3569873 w 7035451"/>
              <a:gd name="connsiteY5" fmla="*/ 357172 h 3528425"/>
              <a:gd name="connsiteX6" fmla="*/ 2878155 w 7035451"/>
              <a:gd name="connsiteY6" fmla="*/ 674655 h 3528425"/>
              <a:gd name="connsiteX7" fmla="*/ 1834908 w 7035451"/>
              <a:gd name="connsiteY7" fmla="*/ 402527 h 3528425"/>
              <a:gd name="connsiteX8" fmla="*/ 1199889 w 7035451"/>
              <a:gd name="connsiteY8" fmla="*/ 617962 h 3528425"/>
              <a:gd name="connsiteX9" fmla="*/ 224680 w 7035451"/>
              <a:gd name="connsiteY9" fmla="*/ 73706 h 3528425"/>
              <a:gd name="connsiteX10" fmla="*/ 20566 w 7035451"/>
              <a:gd name="connsiteY10" fmla="*/ 107722 h 3528425"/>
              <a:gd name="connsiteX11" fmla="*/ 576209 w 7035451"/>
              <a:gd name="connsiteY11" fmla="*/ 1014815 h 3528425"/>
              <a:gd name="connsiteX12" fmla="*/ 2141079 w 7035451"/>
              <a:gd name="connsiteY12" fmla="*/ 1638441 h 3528425"/>
              <a:gd name="connsiteX13" fmla="*/ 5123403 w 7035451"/>
              <a:gd name="connsiteY13" fmla="*/ 2239390 h 3528425"/>
              <a:gd name="connsiteX14" fmla="*/ 6484160 w 7035451"/>
              <a:gd name="connsiteY14" fmla="*/ 3452627 h 3528425"/>
              <a:gd name="connsiteX15" fmla="*/ 7028462 w 7035451"/>
              <a:gd name="connsiteY15" fmla="*/ 3214515 h 3528425"/>
              <a:gd name="connsiteX16" fmla="*/ 6756311 w 7035451"/>
              <a:gd name="connsiteY16" fmla="*/ 1695134 h 3528425"/>
              <a:gd name="connsiteX17" fmla="*/ 6200669 w 7035451"/>
              <a:gd name="connsiteY17" fmla="*/ 844735 h 3528425"/>
              <a:gd name="connsiteX0" fmla="*/ 6203137 w 7037919"/>
              <a:gd name="connsiteY0" fmla="*/ 764002 h 3447692"/>
              <a:gd name="connsiteX1" fmla="*/ 5806249 w 7037919"/>
              <a:gd name="connsiteY1" fmla="*/ 265101 h 3447692"/>
              <a:gd name="connsiteX2" fmla="*/ 5352664 w 7037919"/>
              <a:gd name="connsiteY2" fmla="*/ 695970 h 3447692"/>
              <a:gd name="connsiteX3" fmla="*/ 4797022 w 7037919"/>
              <a:gd name="connsiteY3" fmla="*/ 265101 h 3447692"/>
              <a:gd name="connsiteX4" fmla="*/ 4275398 w 7037919"/>
              <a:gd name="connsiteY4" fmla="*/ 718647 h 3447692"/>
              <a:gd name="connsiteX5" fmla="*/ 3572341 w 7037919"/>
              <a:gd name="connsiteY5" fmla="*/ 276439 h 3447692"/>
              <a:gd name="connsiteX6" fmla="*/ 2880623 w 7037919"/>
              <a:gd name="connsiteY6" fmla="*/ 593922 h 3447692"/>
              <a:gd name="connsiteX7" fmla="*/ 1837376 w 7037919"/>
              <a:gd name="connsiteY7" fmla="*/ 321794 h 3447692"/>
              <a:gd name="connsiteX8" fmla="*/ 1202357 w 7037919"/>
              <a:gd name="connsiteY8" fmla="*/ 537229 h 3447692"/>
              <a:gd name="connsiteX9" fmla="*/ 215808 w 7037919"/>
              <a:gd name="connsiteY9" fmla="*/ 265101 h 3447692"/>
              <a:gd name="connsiteX10" fmla="*/ 23034 w 7037919"/>
              <a:gd name="connsiteY10" fmla="*/ 26989 h 3447692"/>
              <a:gd name="connsiteX11" fmla="*/ 578677 w 7037919"/>
              <a:gd name="connsiteY11" fmla="*/ 934082 h 3447692"/>
              <a:gd name="connsiteX12" fmla="*/ 2143547 w 7037919"/>
              <a:gd name="connsiteY12" fmla="*/ 1557708 h 3447692"/>
              <a:gd name="connsiteX13" fmla="*/ 5125871 w 7037919"/>
              <a:gd name="connsiteY13" fmla="*/ 2158657 h 3447692"/>
              <a:gd name="connsiteX14" fmla="*/ 6486628 w 7037919"/>
              <a:gd name="connsiteY14" fmla="*/ 3371894 h 3447692"/>
              <a:gd name="connsiteX15" fmla="*/ 7030930 w 7037919"/>
              <a:gd name="connsiteY15" fmla="*/ 3133782 h 3447692"/>
              <a:gd name="connsiteX16" fmla="*/ 6758779 w 7037919"/>
              <a:gd name="connsiteY16" fmla="*/ 1614401 h 3447692"/>
              <a:gd name="connsiteX17" fmla="*/ 6203137 w 7037919"/>
              <a:gd name="connsiteY17" fmla="*/ 764002 h 3447692"/>
              <a:gd name="connsiteX0" fmla="*/ 6527364 w 7362146"/>
              <a:gd name="connsiteY0" fmla="*/ 612146 h 3295836"/>
              <a:gd name="connsiteX1" fmla="*/ 6130476 w 7362146"/>
              <a:gd name="connsiteY1" fmla="*/ 113245 h 3295836"/>
              <a:gd name="connsiteX2" fmla="*/ 5676891 w 7362146"/>
              <a:gd name="connsiteY2" fmla="*/ 544114 h 3295836"/>
              <a:gd name="connsiteX3" fmla="*/ 5121249 w 7362146"/>
              <a:gd name="connsiteY3" fmla="*/ 113245 h 3295836"/>
              <a:gd name="connsiteX4" fmla="*/ 4599625 w 7362146"/>
              <a:gd name="connsiteY4" fmla="*/ 566791 h 3295836"/>
              <a:gd name="connsiteX5" fmla="*/ 3896568 w 7362146"/>
              <a:gd name="connsiteY5" fmla="*/ 124583 h 3295836"/>
              <a:gd name="connsiteX6" fmla="*/ 3204850 w 7362146"/>
              <a:gd name="connsiteY6" fmla="*/ 442066 h 3295836"/>
              <a:gd name="connsiteX7" fmla="*/ 2161603 w 7362146"/>
              <a:gd name="connsiteY7" fmla="*/ 169938 h 3295836"/>
              <a:gd name="connsiteX8" fmla="*/ 1526584 w 7362146"/>
              <a:gd name="connsiteY8" fmla="*/ 385373 h 3295836"/>
              <a:gd name="connsiteX9" fmla="*/ 540035 w 7362146"/>
              <a:gd name="connsiteY9" fmla="*/ 113245 h 3295836"/>
              <a:gd name="connsiteX10" fmla="*/ 7072 w 7362146"/>
              <a:gd name="connsiteY10" fmla="*/ 45213 h 3295836"/>
              <a:gd name="connsiteX11" fmla="*/ 902904 w 7362146"/>
              <a:gd name="connsiteY11" fmla="*/ 782226 h 3295836"/>
              <a:gd name="connsiteX12" fmla="*/ 2467774 w 7362146"/>
              <a:gd name="connsiteY12" fmla="*/ 1405852 h 3295836"/>
              <a:gd name="connsiteX13" fmla="*/ 5450098 w 7362146"/>
              <a:gd name="connsiteY13" fmla="*/ 2006801 h 3295836"/>
              <a:gd name="connsiteX14" fmla="*/ 6810855 w 7362146"/>
              <a:gd name="connsiteY14" fmla="*/ 3220038 h 3295836"/>
              <a:gd name="connsiteX15" fmla="*/ 7355157 w 7362146"/>
              <a:gd name="connsiteY15" fmla="*/ 2981926 h 3295836"/>
              <a:gd name="connsiteX16" fmla="*/ 7083006 w 7362146"/>
              <a:gd name="connsiteY16" fmla="*/ 1462545 h 3295836"/>
              <a:gd name="connsiteX17" fmla="*/ 6527364 w 7362146"/>
              <a:gd name="connsiteY17" fmla="*/ 612146 h 3295836"/>
              <a:gd name="connsiteX0" fmla="*/ 6527364 w 7362146"/>
              <a:gd name="connsiteY0" fmla="*/ 612146 h 3295836"/>
              <a:gd name="connsiteX1" fmla="*/ 6130476 w 7362146"/>
              <a:gd name="connsiteY1" fmla="*/ 113245 h 3295836"/>
              <a:gd name="connsiteX2" fmla="*/ 5676891 w 7362146"/>
              <a:gd name="connsiteY2" fmla="*/ 544114 h 3295836"/>
              <a:gd name="connsiteX3" fmla="*/ 5121249 w 7362146"/>
              <a:gd name="connsiteY3" fmla="*/ 113245 h 3295836"/>
              <a:gd name="connsiteX4" fmla="*/ 4599625 w 7362146"/>
              <a:gd name="connsiteY4" fmla="*/ 566791 h 3295836"/>
              <a:gd name="connsiteX5" fmla="*/ 3896568 w 7362146"/>
              <a:gd name="connsiteY5" fmla="*/ 124583 h 3295836"/>
              <a:gd name="connsiteX6" fmla="*/ 3204850 w 7362146"/>
              <a:gd name="connsiteY6" fmla="*/ 442066 h 3295836"/>
              <a:gd name="connsiteX7" fmla="*/ 2161603 w 7362146"/>
              <a:gd name="connsiteY7" fmla="*/ 249309 h 3295836"/>
              <a:gd name="connsiteX8" fmla="*/ 1526584 w 7362146"/>
              <a:gd name="connsiteY8" fmla="*/ 385373 h 3295836"/>
              <a:gd name="connsiteX9" fmla="*/ 540035 w 7362146"/>
              <a:gd name="connsiteY9" fmla="*/ 113245 h 3295836"/>
              <a:gd name="connsiteX10" fmla="*/ 7072 w 7362146"/>
              <a:gd name="connsiteY10" fmla="*/ 45213 h 3295836"/>
              <a:gd name="connsiteX11" fmla="*/ 902904 w 7362146"/>
              <a:gd name="connsiteY11" fmla="*/ 782226 h 3295836"/>
              <a:gd name="connsiteX12" fmla="*/ 2467774 w 7362146"/>
              <a:gd name="connsiteY12" fmla="*/ 1405852 h 3295836"/>
              <a:gd name="connsiteX13" fmla="*/ 5450098 w 7362146"/>
              <a:gd name="connsiteY13" fmla="*/ 2006801 h 3295836"/>
              <a:gd name="connsiteX14" fmla="*/ 6810855 w 7362146"/>
              <a:gd name="connsiteY14" fmla="*/ 3220038 h 3295836"/>
              <a:gd name="connsiteX15" fmla="*/ 7355157 w 7362146"/>
              <a:gd name="connsiteY15" fmla="*/ 2981926 h 3295836"/>
              <a:gd name="connsiteX16" fmla="*/ 7083006 w 7362146"/>
              <a:gd name="connsiteY16" fmla="*/ 1462545 h 3295836"/>
              <a:gd name="connsiteX17" fmla="*/ 6527364 w 7362146"/>
              <a:gd name="connsiteY17" fmla="*/ 612146 h 3295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62146" h="3295836">
                <a:moveTo>
                  <a:pt x="6527364" y="612146"/>
                </a:moveTo>
                <a:cubicBezTo>
                  <a:pt x="6368609" y="387263"/>
                  <a:pt x="6272221" y="124584"/>
                  <a:pt x="6130476" y="113245"/>
                </a:cubicBezTo>
                <a:cubicBezTo>
                  <a:pt x="5988730" y="101906"/>
                  <a:pt x="5845095" y="544114"/>
                  <a:pt x="5676891" y="544114"/>
                </a:cubicBezTo>
                <a:cubicBezTo>
                  <a:pt x="5508687" y="544114"/>
                  <a:pt x="5300793" y="109465"/>
                  <a:pt x="5121249" y="113245"/>
                </a:cubicBezTo>
                <a:cubicBezTo>
                  <a:pt x="4941705" y="117024"/>
                  <a:pt x="4803738" y="564901"/>
                  <a:pt x="4599625" y="566791"/>
                </a:cubicBezTo>
                <a:cubicBezTo>
                  <a:pt x="4395512" y="568681"/>
                  <a:pt x="4129030" y="145370"/>
                  <a:pt x="3896568" y="124583"/>
                </a:cubicBezTo>
                <a:cubicBezTo>
                  <a:pt x="3664105" y="103795"/>
                  <a:pt x="3494011" y="421278"/>
                  <a:pt x="3204850" y="442066"/>
                </a:cubicBezTo>
                <a:cubicBezTo>
                  <a:pt x="2915689" y="462854"/>
                  <a:pt x="2441314" y="258758"/>
                  <a:pt x="2161603" y="249309"/>
                </a:cubicBezTo>
                <a:cubicBezTo>
                  <a:pt x="1881892" y="239860"/>
                  <a:pt x="1796845" y="408050"/>
                  <a:pt x="1526584" y="385373"/>
                </a:cubicBezTo>
                <a:cubicBezTo>
                  <a:pt x="1256323" y="362696"/>
                  <a:pt x="793287" y="169938"/>
                  <a:pt x="540035" y="113245"/>
                </a:cubicBezTo>
                <a:cubicBezTo>
                  <a:pt x="286783" y="56552"/>
                  <a:pt x="-53406" y="-66284"/>
                  <a:pt x="7072" y="45213"/>
                </a:cubicBezTo>
                <a:cubicBezTo>
                  <a:pt x="67550" y="156710"/>
                  <a:pt x="492787" y="555453"/>
                  <a:pt x="902904" y="782226"/>
                </a:cubicBezTo>
                <a:cubicBezTo>
                  <a:pt x="1313021" y="1008999"/>
                  <a:pt x="1709908" y="1201756"/>
                  <a:pt x="2467774" y="1405852"/>
                </a:cubicBezTo>
                <a:cubicBezTo>
                  <a:pt x="3225640" y="1609948"/>
                  <a:pt x="4726251" y="1704437"/>
                  <a:pt x="5450098" y="2006801"/>
                </a:cubicBezTo>
                <a:cubicBezTo>
                  <a:pt x="6173945" y="2309165"/>
                  <a:pt x="6493345" y="3057517"/>
                  <a:pt x="6810855" y="3220038"/>
                </a:cubicBezTo>
                <a:cubicBezTo>
                  <a:pt x="7128365" y="3382559"/>
                  <a:pt x="7309799" y="3274841"/>
                  <a:pt x="7355157" y="2981926"/>
                </a:cubicBezTo>
                <a:cubicBezTo>
                  <a:pt x="7400515" y="2689011"/>
                  <a:pt x="7215302" y="1861288"/>
                  <a:pt x="7083006" y="1462545"/>
                </a:cubicBezTo>
                <a:cubicBezTo>
                  <a:pt x="6950710" y="1063802"/>
                  <a:pt x="6686119" y="837029"/>
                  <a:pt x="6527364" y="61214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476211" y="1569235"/>
            <a:ext cx="7909695" cy="4092112"/>
          </a:xfrm>
          <a:custGeom>
            <a:avLst/>
            <a:gdLst>
              <a:gd name="connsiteX0" fmla="*/ 6839211 w 7643125"/>
              <a:gd name="connsiteY0" fmla="*/ 1107192 h 4296711"/>
              <a:gd name="connsiteX1" fmla="*/ 6045437 w 7643125"/>
              <a:gd name="connsiteY1" fmla="*/ 302147 h 4296711"/>
              <a:gd name="connsiteX2" fmla="*/ 5047549 w 7643125"/>
              <a:gd name="connsiteY2" fmla="*/ 959789 h 4296711"/>
              <a:gd name="connsiteX3" fmla="*/ 3822868 w 7643125"/>
              <a:gd name="connsiteY3" fmla="*/ 370179 h 4296711"/>
              <a:gd name="connsiteX4" fmla="*/ 2756942 w 7643125"/>
              <a:gd name="connsiteY4" fmla="*/ 993805 h 4296711"/>
              <a:gd name="connsiteX5" fmla="*/ 1543601 w 7643125"/>
              <a:gd name="connsiteY5" fmla="*/ 540259 h 4296711"/>
              <a:gd name="connsiteX6" fmla="*/ 965279 w 7643125"/>
              <a:gd name="connsiteY6" fmla="*/ 767032 h 4296711"/>
              <a:gd name="connsiteX7" fmla="*/ 194184 w 7643125"/>
              <a:gd name="connsiteY7" fmla="*/ 7342 h 4296711"/>
              <a:gd name="connsiteX8" fmla="*/ 35429 w 7643125"/>
              <a:gd name="connsiteY8" fmla="*/ 449550 h 4296711"/>
              <a:gd name="connsiteX9" fmla="*/ 738487 w 7643125"/>
              <a:gd name="connsiteY9" fmla="*/ 1526723 h 4296711"/>
              <a:gd name="connsiteX10" fmla="*/ 2065224 w 7643125"/>
              <a:gd name="connsiteY10" fmla="*/ 2501847 h 4296711"/>
              <a:gd name="connsiteX11" fmla="*/ 5864003 w 7643125"/>
              <a:gd name="connsiteY11" fmla="*/ 3885164 h 4296711"/>
              <a:gd name="connsiteX12" fmla="*/ 7394854 w 7643125"/>
              <a:gd name="connsiteY12" fmla="*/ 4236662 h 4296711"/>
              <a:gd name="connsiteX13" fmla="*/ 7587628 w 7643125"/>
              <a:gd name="connsiteY13" fmla="*/ 2830668 h 4296711"/>
              <a:gd name="connsiteX14" fmla="*/ 6839211 w 7643125"/>
              <a:gd name="connsiteY14" fmla="*/ 1107192 h 4296711"/>
              <a:gd name="connsiteX0" fmla="*/ 6978078 w 7781992"/>
              <a:gd name="connsiteY0" fmla="*/ 805704 h 3995223"/>
              <a:gd name="connsiteX1" fmla="*/ 6184304 w 7781992"/>
              <a:gd name="connsiteY1" fmla="*/ 659 h 3995223"/>
              <a:gd name="connsiteX2" fmla="*/ 5186416 w 7781992"/>
              <a:gd name="connsiteY2" fmla="*/ 658301 h 3995223"/>
              <a:gd name="connsiteX3" fmla="*/ 3961735 w 7781992"/>
              <a:gd name="connsiteY3" fmla="*/ 68691 h 3995223"/>
              <a:gd name="connsiteX4" fmla="*/ 2895809 w 7781992"/>
              <a:gd name="connsiteY4" fmla="*/ 692317 h 3995223"/>
              <a:gd name="connsiteX5" fmla="*/ 1682468 w 7781992"/>
              <a:gd name="connsiteY5" fmla="*/ 238771 h 3995223"/>
              <a:gd name="connsiteX6" fmla="*/ 1104146 w 7781992"/>
              <a:gd name="connsiteY6" fmla="*/ 465544 h 3995223"/>
              <a:gd name="connsiteX7" fmla="*/ 72239 w 7781992"/>
              <a:gd name="connsiteY7" fmla="*/ 114046 h 3995223"/>
              <a:gd name="connsiteX8" fmla="*/ 174296 w 7781992"/>
              <a:gd name="connsiteY8" fmla="*/ 148062 h 3995223"/>
              <a:gd name="connsiteX9" fmla="*/ 877354 w 7781992"/>
              <a:gd name="connsiteY9" fmla="*/ 1225235 h 3995223"/>
              <a:gd name="connsiteX10" fmla="*/ 2204091 w 7781992"/>
              <a:gd name="connsiteY10" fmla="*/ 2200359 h 3995223"/>
              <a:gd name="connsiteX11" fmla="*/ 6002870 w 7781992"/>
              <a:gd name="connsiteY11" fmla="*/ 3583676 h 3995223"/>
              <a:gd name="connsiteX12" fmla="*/ 7533721 w 7781992"/>
              <a:gd name="connsiteY12" fmla="*/ 3935174 h 3995223"/>
              <a:gd name="connsiteX13" fmla="*/ 7726495 w 7781992"/>
              <a:gd name="connsiteY13" fmla="*/ 2529180 h 3995223"/>
              <a:gd name="connsiteX14" fmla="*/ 6978078 w 7781992"/>
              <a:gd name="connsiteY14" fmla="*/ 805704 h 3995223"/>
              <a:gd name="connsiteX0" fmla="*/ 6981935 w 7785849"/>
              <a:gd name="connsiteY0" fmla="*/ 805704 h 3995223"/>
              <a:gd name="connsiteX1" fmla="*/ 6188161 w 7785849"/>
              <a:gd name="connsiteY1" fmla="*/ 659 h 3995223"/>
              <a:gd name="connsiteX2" fmla="*/ 5190273 w 7785849"/>
              <a:gd name="connsiteY2" fmla="*/ 658301 h 3995223"/>
              <a:gd name="connsiteX3" fmla="*/ 3965592 w 7785849"/>
              <a:gd name="connsiteY3" fmla="*/ 68691 h 3995223"/>
              <a:gd name="connsiteX4" fmla="*/ 2899666 w 7785849"/>
              <a:gd name="connsiteY4" fmla="*/ 692317 h 3995223"/>
              <a:gd name="connsiteX5" fmla="*/ 1686325 w 7785849"/>
              <a:gd name="connsiteY5" fmla="*/ 238771 h 3995223"/>
              <a:gd name="connsiteX6" fmla="*/ 1108003 w 7785849"/>
              <a:gd name="connsiteY6" fmla="*/ 465544 h 3995223"/>
              <a:gd name="connsiteX7" fmla="*/ 76096 w 7785849"/>
              <a:gd name="connsiteY7" fmla="*/ 114046 h 3995223"/>
              <a:gd name="connsiteX8" fmla="*/ 166813 w 7785849"/>
              <a:gd name="connsiteY8" fmla="*/ 987123 h 3995223"/>
              <a:gd name="connsiteX9" fmla="*/ 881211 w 7785849"/>
              <a:gd name="connsiteY9" fmla="*/ 1225235 h 3995223"/>
              <a:gd name="connsiteX10" fmla="*/ 2207948 w 7785849"/>
              <a:gd name="connsiteY10" fmla="*/ 2200359 h 3995223"/>
              <a:gd name="connsiteX11" fmla="*/ 6006727 w 7785849"/>
              <a:gd name="connsiteY11" fmla="*/ 3583676 h 3995223"/>
              <a:gd name="connsiteX12" fmla="*/ 7537578 w 7785849"/>
              <a:gd name="connsiteY12" fmla="*/ 3935174 h 3995223"/>
              <a:gd name="connsiteX13" fmla="*/ 7730352 w 7785849"/>
              <a:gd name="connsiteY13" fmla="*/ 2529180 h 3995223"/>
              <a:gd name="connsiteX14" fmla="*/ 6981935 w 7785849"/>
              <a:gd name="connsiteY14" fmla="*/ 805704 h 3995223"/>
              <a:gd name="connsiteX0" fmla="*/ 7135189 w 7939103"/>
              <a:gd name="connsiteY0" fmla="*/ 805704 h 3995223"/>
              <a:gd name="connsiteX1" fmla="*/ 6341415 w 7939103"/>
              <a:gd name="connsiteY1" fmla="*/ 659 h 3995223"/>
              <a:gd name="connsiteX2" fmla="*/ 5343527 w 7939103"/>
              <a:gd name="connsiteY2" fmla="*/ 658301 h 3995223"/>
              <a:gd name="connsiteX3" fmla="*/ 4118846 w 7939103"/>
              <a:gd name="connsiteY3" fmla="*/ 68691 h 3995223"/>
              <a:gd name="connsiteX4" fmla="*/ 3052920 w 7939103"/>
              <a:gd name="connsiteY4" fmla="*/ 692317 h 3995223"/>
              <a:gd name="connsiteX5" fmla="*/ 1839579 w 7939103"/>
              <a:gd name="connsiteY5" fmla="*/ 238771 h 3995223"/>
              <a:gd name="connsiteX6" fmla="*/ 1261257 w 7939103"/>
              <a:gd name="connsiteY6" fmla="*/ 465544 h 3995223"/>
              <a:gd name="connsiteX7" fmla="*/ 47916 w 7939103"/>
              <a:gd name="connsiteY7" fmla="*/ 125385 h 3995223"/>
              <a:gd name="connsiteX8" fmla="*/ 320067 w 7939103"/>
              <a:gd name="connsiteY8" fmla="*/ 987123 h 3995223"/>
              <a:gd name="connsiteX9" fmla="*/ 1034465 w 7939103"/>
              <a:gd name="connsiteY9" fmla="*/ 1225235 h 3995223"/>
              <a:gd name="connsiteX10" fmla="*/ 2361202 w 7939103"/>
              <a:gd name="connsiteY10" fmla="*/ 2200359 h 3995223"/>
              <a:gd name="connsiteX11" fmla="*/ 6159981 w 7939103"/>
              <a:gd name="connsiteY11" fmla="*/ 3583676 h 3995223"/>
              <a:gd name="connsiteX12" fmla="*/ 7690832 w 7939103"/>
              <a:gd name="connsiteY12" fmla="*/ 3935174 h 3995223"/>
              <a:gd name="connsiteX13" fmla="*/ 7883606 w 7939103"/>
              <a:gd name="connsiteY13" fmla="*/ 2529180 h 3995223"/>
              <a:gd name="connsiteX14" fmla="*/ 7135189 w 7939103"/>
              <a:gd name="connsiteY14" fmla="*/ 805704 h 3995223"/>
              <a:gd name="connsiteX0" fmla="*/ 7104833 w 7908747"/>
              <a:gd name="connsiteY0" fmla="*/ 848507 h 4038026"/>
              <a:gd name="connsiteX1" fmla="*/ 6311059 w 7908747"/>
              <a:gd name="connsiteY1" fmla="*/ 43462 h 4038026"/>
              <a:gd name="connsiteX2" fmla="*/ 5313171 w 7908747"/>
              <a:gd name="connsiteY2" fmla="*/ 701104 h 4038026"/>
              <a:gd name="connsiteX3" fmla="*/ 4088490 w 7908747"/>
              <a:gd name="connsiteY3" fmla="*/ 111494 h 4038026"/>
              <a:gd name="connsiteX4" fmla="*/ 3022564 w 7908747"/>
              <a:gd name="connsiteY4" fmla="*/ 735120 h 4038026"/>
              <a:gd name="connsiteX5" fmla="*/ 1809223 w 7908747"/>
              <a:gd name="connsiteY5" fmla="*/ 281574 h 4038026"/>
              <a:gd name="connsiteX6" fmla="*/ 1230901 w 7908747"/>
              <a:gd name="connsiteY6" fmla="*/ 508347 h 4038026"/>
              <a:gd name="connsiteX7" fmla="*/ 51579 w 7908747"/>
              <a:gd name="connsiteY7" fmla="*/ 9446 h 4038026"/>
              <a:gd name="connsiteX8" fmla="*/ 289711 w 7908747"/>
              <a:gd name="connsiteY8" fmla="*/ 1029926 h 4038026"/>
              <a:gd name="connsiteX9" fmla="*/ 1004109 w 7908747"/>
              <a:gd name="connsiteY9" fmla="*/ 1268038 h 4038026"/>
              <a:gd name="connsiteX10" fmla="*/ 2330846 w 7908747"/>
              <a:gd name="connsiteY10" fmla="*/ 2243162 h 4038026"/>
              <a:gd name="connsiteX11" fmla="*/ 6129625 w 7908747"/>
              <a:gd name="connsiteY11" fmla="*/ 3626479 h 4038026"/>
              <a:gd name="connsiteX12" fmla="*/ 7660476 w 7908747"/>
              <a:gd name="connsiteY12" fmla="*/ 3977977 h 4038026"/>
              <a:gd name="connsiteX13" fmla="*/ 7853250 w 7908747"/>
              <a:gd name="connsiteY13" fmla="*/ 2571983 h 4038026"/>
              <a:gd name="connsiteX14" fmla="*/ 7104833 w 7908747"/>
              <a:gd name="connsiteY14" fmla="*/ 848507 h 4038026"/>
              <a:gd name="connsiteX0" fmla="*/ 7104833 w 7908747"/>
              <a:gd name="connsiteY0" fmla="*/ 899309 h 4088828"/>
              <a:gd name="connsiteX1" fmla="*/ 6311059 w 7908747"/>
              <a:gd name="connsiteY1" fmla="*/ 94264 h 4088828"/>
              <a:gd name="connsiteX2" fmla="*/ 5313171 w 7908747"/>
              <a:gd name="connsiteY2" fmla="*/ 751906 h 4088828"/>
              <a:gd name="connsiteX3" fmla="*/ 4088490 w 7908747"/>
              <a:gd name="connsiteY3" fmla="*/ 162296 h 4088828"/>
              <a:gd name="connsiteX4" fmla="*/ 3022564 w 7908747"/>
              <a:gd name="connsiteY4" fmla="*/ 785922 h 4088828"/>
              <a:gd name="connsiteX5" fmla="*/ 1809223 w 7908747"/>
              <a:gd name="connsiteY5" fmla="*/ 332376 h 4088828"/>
              <a:gd name="connsiteX6" fmla="*/ 1230901 w 7908747"/>
              <a:gd name="connsiteY6" fmla="*/ 559149 h 4088828"/>
              <a:gd name="connsiteX7" fmla="*/ 51579 w 7908747"/>
              <a:gd name="connsiteY7" fmla="*/ 60248 h 4088828"/>
              <a:gd name="connsiteX8" fmla="*/ 289711 w 7908747"/>
              <a:gd name="connsiteY8" fmla="*/ 1080728 h 4088828"/>
              <a:gd name="connsiteX9" fmla="*/ 1004109 w 7908747"/>
              <a:gd name="connsiteY9" fmla="*/ 1318840 h 4088828"/>
              <a:gd name="connsiteX10" fmla="*/ 2330846 w 7908747"/>
              <a:gd name="connsiteY10" fmla="*/ 2293964 h 4088828"/>
              <a:gd name="connsiteX11" fmla="*/ 6129625 w 7908747"/>
              <a:gd name="connsiteY11" fmla="*/ 3677281 h 4088828"/>
              <a:gd name="connsiteX12" fmla="*/ 7660476 w 7908747"/>
              <a:gd name="connsiteY12" fmla="*/ 4028779 h 4088828"/>
              <a:gd name="connsiteX13" fmla="*/ 7853250 w 7908747"/>
              <a:gd name="connsiteY13" fmla="*/ 2622785 h 4088828"/>
              <a:gd name="connsiteX14" fmla="*/ 7104833 w 7908747"/>
              <a:gd name="connsiteY14" fmla="*/ 899309 h 4088828"/>
              <a:gd name="connsiteX0" fmla="*/ 7105781 w 7909695"/>
              <a:gd name="connsiteY0" fmla="*/ 902593 h 4092112"/>
              <a:gd name="connsiteX1" fmla="*/ 6312007 w 7909695"/>
              <a:gd name="connsiteY1" fmla="*/ 97548 h 4092112"/>
              <a:gd name="connsiteX2" fmla="*/ 5314119 w 7909695"/>
              <a:gd name="connsiteY2" fmla="*/ 755190 h 4092112"/>
              <a:gd name="connsiteX3" fmla="*/ 4089438 w 7909695"/>
              <a:gd name="connsiteY3" fmla="*/ 165580 h 4092112"/>
              <a:gd name="connsiteX4" fmla="*/ 3023512 w 7909695"/>
              <a:gd name="connsiteY4" fmla="*/ 789206 h 4092112"/>
              <a:gd name="connsiteX5" fmla="*/ 1810171 w 7909695"/>
              <a:gd name="connsiteY5" fmla="*/ 335660 h 4092112"/>
              <a:gd name="connsiteX6" fmla="*/ 1231849 w 7909695"/>
              <a:gd name="connsiteY6" fmla="*/ 562433 h 4092112"/>
              <a:gd name="connsiteX7" fmla="*/ 52527 w 7909695"/>
              <a:gd name="connsiteY7" fmla="*/ 63532 h 4092112"/>
              <a:gd name="connsiteX8" fmla="*/ 290659 w 7909695"/>
              <a:gd name="connsiteY8" fmla="*/ 1084012 h 4092112"/>
              <a:gd name="connsiteX9" fmla="*/ 1050416 w 7909695"/>
              <a:gd name="connsiteY9" fmla="*/ 1775670 h 4092112"/>
              <a:gd name="connsiteX10" fmla="*/ 2331794 w 7909695"/>
              <a:gd name="connsiteY10" fmla="*/ 2297248 h 4092112"/>
              <a:gd name="connsiteX11" fmla="*/ 6130573 w 7909695"/>
              <a:gd name="connsiteY11" fmla="*/ 3680565 h 4092112"/>
              <a:gd name="connsiteX12" fmla="*/ 7661424 w 7909695"/>
              <a:gd name="connsiteY12" fmla="*/ 4032063 h 4092112"/>
              <a:gd name="connsiteX13" fmla="*/ 7854198 w 7909695"/>
              <a:gd name="connsiteY13" fmla="*/ 2626069 h 4092112"/>
              <a:gd name="connsiteX14" fmla="*/ 7105781 w 7909695"/>
              <a:gd name="connsiteY14" fmla="*/ 902593 h 409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09695" h="4092112">
                <a:moveTo>
                  <a:pt x="7105781" y="902593"/>
                </a:moveTo>
                <a:cubicBezTo>
                  <a:pt x="6848749" y="481173"/>
                  <a:pt x="6610617" y="122115"/>
                  <a:pt x="6312007" y="97548"/>
                </a:cubicBezTo>
                <a:cubicBezTo>
                  <a:pt x="6013397" y="72981"/>
                  <a:pt x="5684547" y="743851"/>
                  <a:pt x="5314119" y="755190"/>
                </a:cubicBezTo>
                <a:cubicBezTo>
                  <a:pt x="4943691" y="766529"/>
                  <a:pt x="4471206" y="159911"/>
                  <a:pt x="4089438" y="165580"/>
                </a:cubicBezTo>
                <a:cubicBezTo>
                  <a:pt x="3707670" y="171249"/>
                  <a:pt x="3403390" y="760859"/>
                  <a:pt x="3023512" y="789206"/>
                </a:cubicBezTo>
                <a:cubicBezTo>
                  <a:pt x="2643634" y="817553"/>
                  <a:pt x="2108781" y="373455"/>
                  <a:pt x="1810171" y="335660"/>
                </a:cubicBezTo>
                <a:cubicBezTo>
                  <a:pt x="1511561" y="297865"/>
                  <a:pt x="1524790" y="607788"/>
                  <a:pt x="1231849" y="562433"/>
                </a:cubicBezTo>
                <a:cubicBezTo>
                  <a:pt x="938908" y="517078"/>
                  <a:pt x="209392" y="396133"/>
                  <a:pt x="52527" y="63532"/>
                </a:cubicBezTo>
                <a:cubicBezTo>
                  <a:pt x="-104338" y="-269069"/>
                  <a:pt x="124344" y="798656"/>
                  <a:pt x="290659" y="1084012"/>
                </a:cubicBezTo>
                <a:cubicBezTo>
                  <a:pt x="456974" y="1369368"/>
                  <a:pt x="710227" y="1573464"/>
                  <a:pt x="1050416" y="1775670"/>
                </a:cubicBezTo>
                <a:cubicBezTo>
                  <a:pt x="1390605" y="1977876"/>
                  <a:pt x="1485101" y="1979766"/>
                  <a:pt x="2331794" y="2297248"/>
                </a:cubicBezTo>
                <a:cubicBezTo>
                  <a:pt x="3178487" y="2614730"/>
                  <a:pt x="5242301" y="3391429"/>
                  <a:pt x="6130573" y="3680565"/>
                </a:cubicBezTo>
                <a:cubicBezTo>
                  <a:pt x="7018845" y="3969701"/>
                  <a:pt x="7374153" y="4207812"/>
                  <a:pt x="7661424" y="4032063"/>
                </a:cubicBezTo>
                <a:cubicBezTo>
                  <a:pt x="7948695" y="3856314"/>
                  <a:pt x="7946805" y="3153317"/>
                  <a:pt x="7854198" y="2626069"/>
                </a:cubicBezTo>
                <a:cubicBezTo>
                  <a:pt x="7761591" y="2098821"/>
                  <a:pt x="7362813" y="1324013"/>
                  <a:pt x="7105781" y="902593"/>
                </a:cubicBezTo>
                <a:close/>
              </a:path>
            </a:pathLst>
          </a:custGeom>
          <a:solidFill>
            <a:srgbClr val="95B3D7"/>
          </a:solidFill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-89104" y="2521447"/>
            <a:ext cx="1060704" cy="1828800"/>
            <a:chOff x="-89104" y="2521446"/>
            <a:chExt cx="1060704" cy="1828800"/>
          </a:xfrm>
        </p:grpSpPr>
        <p:sp>
          <p:nvSpPr>
            <p:cNvPr id="6" name="Rectangle 5"/>
            <p:cNvSpPr/>
            <p:nvPr/>
          </p:nvSpPr>
          <p:spPr>
            <a:xfrm>
              <a:off x="-15952" y="3435846"/>
              <a:ext cx="914400" cy="914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-89104" y="2521446"/>
              <a:ext cx="1060704" cy="914400"/>
            </a:xfrm>
            <a:prstGeom prst="triangle">
              <a:avLst/>
            </a:prstGeom>
            <a:solidFill>
              <a:schemeClr val="accent6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39552" y="3651870"/>
              <a:ext cx="288032" cy="698376"/>
            </a:xfrm>
            <a:prstGeom prst="rect">
              <a:avLst/>
            </a:prstGeom>
            <a:solidFill>
              <a:schemeClr val="accent1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153" y="3645918"/>
              <a:ext cx="279648" cy="2796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reeform 4"/>
          <p:cNvSpPr/>
          <p:nvPr/>
        </p:nvSpPr>
        <p:spPr>
          <a:xfrm>
            <a:off x="-885910" y="729714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-889267" y="1392216"/>
            <a:ext cx="10585873" cy="4372385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372385">
                <a:moveTo>
                  <a:pt x="772514" y="2908985"/>
                </a:moveTo>
                <a:cubicBezTo>
                  <a:pt x="1216650" y="2797488"/>
                  <a:pt x="2290135" y="2890087"/>
                  <a:pt x="2734271" y="2410084"/>
                </a:cubicBezTo>
                <a:cubicBezTo>
                  <a:pt x="3178407" y="1930081"/>
                  <a:pt x="3229436" y="246289"/>
                  <a:pt x="3437329" y="28965"/>
                </a:cubicBezTo>
                <a:cubicBezTo>
                  <a:pt x="3645222" y="-188359"/>
                  <a:pt x="3448667" y="881255"/>
                  <a:pt x="3981630" y="1106139"/>
                </a:cubicBezTo>
                <a:cubicBezTo>
                  <a:pt x="4514593" y="1331023"/>
                  <a:pt x="5928268" y="1223306"/>
                  <a:pt x="6635105" y="1378267"/>
                </a:cubicBezTo>
                <a:cubicBezTo>
                  <a:pt x="7341942" y="1533228"/>
                  <a:pt x="7591414" y="1659843"/>
                  <a:pt x="8222654" y="2035908"/>
                </a:cubicBezTo>
                <a:cubicBezTo>
                  <a:pt x="8853894" y="2411973"/>
                  <a:pt x="10122044" y="3279382"/>
                  <a:pt x="10422545" y="3634660"/>
                </a:cubicBezTo>
                <a:cubicBezTo>
                  <a:pt x="10723046" y="3989938"/>
                  <a:pt x="10619099" y="4048521"/>
                  <a:pt x="10025658" y="4167577"/>
                </a:cubicBezTo>
                <a:cubicBezTo>
                  <a:pt x="9432217" y="4286633"/>
                  <a:pt x="8192417" y="4320648"/>
                  <a:pt x="6861899" y="4348995"/>
                </a:cubicBezTo>
                <a:cubicBezTo>
                  <a:pt x="5531382" y="4377342"/>
                  <a:pt x="3144388" y="4386791"/>
                  <a:pt x="2042553" y="4337657"/>
                </a:cubicBezTo>
                <a:cubicBezTo>
                  <a:pt x="940718" y="4288523"/>
                  <a:pt x="579739" y="4263955"/>
                  <a:pt x="250890" y="4054190"/>
                </a:cubicBezTo>
                <a:cubicBezTo>
                  <a:pt x="-77960" y="3844425"/>
                  <a:pt x="-19371" y="3273712"/>
                  <a:pt x="69456" y="3079065"/>
                </a:cubicBezTo>
                <a:cubicBezTo>
                  <a:pt x="158283" y="2884418"/>
                  <a:pt x="328378" y="3020482"/>
                  <a:pt x="772514" y="2908985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-889267" y="733560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noFill/>
          <a:ln w="38100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7" name="Striped Right Arrow 16"/>
          <p:cNvSpPr/>
          <p:nvPr/>
        </p:nvSpPr>
        <p:spPr>
          <a:xfrm>
            <a:off x="3085221" y="1585342"/>
            <a:ext cx="1944216" cy="936104"/>
          </a:xfrm>
          <a:prstGeom prst="striped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TRANSPORT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latin typeface="Palatino"/>
                <a:cs typeface="Palatino"/>
              </a:rPr>
              <a:t>Aeolian Sediment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 Transport</a:t>
            </a:r>
          </a:p>
          <a:p>
            <a:pPr algn="r"/>
            <a:r>
              <a:rPr lang="en-US" sz="3200" b="1" dirty="0"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384459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xit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13" grpId="0" animBg="1"/>
      <p:bldP spid="5" grpId="0" animBg="1"/>
      <p:bldP spid="16" grpId="0" animBg="1"/>
      <p:bldP spid="15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6492208" y="3435578"/>
            <a:ext cx="3447802" cy="2226369"/>
          </a:xfrm>
          <a:custGeom>
            <a:avLst/>
            <a:gdLst>
              <a:gd name="connsiteX0" fmla="*/ 2806295 w 3447802"/>
              <a:gd name="connsiteY0" fmla="*/ 396890 h 2226369"/>
              <a:gd name="connsiteX1" fmla="*/ 2534143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  <a:gd name="connsiteX0" fmla="*/ 2806295 w 3447802"/>
              <a:gd name="connsiteY0" fmla="*/ 396890 h 2226369"/>
              <a:gd name="connsiteX1" fmla="*/ 2613520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7802" h="2226369">
                <a:moveTo>
                  <a:pt x="2806295" y="396890"/>
                </a:moveTo>
                <a:cubicBezTo>
                  <a:pt x="2668329" y="79408"/>
                  <a:pt x="2683448" y="109644"/>
                  <a:pt x="2613520" y="79408"/>
                </a:cubicBezTo>
                <a:cubicBezTo>
                  <a:pt x="2543592" y="49172"/>
                  <a:pt x="2452876" y="213582"/>
                  <a:pt x="2386728" y="215472"/>
                </a:cubicBezTo>
                <a:cubicBezTo>
                  <a:pt x="2320580" y="217362"/>
                  <a:pt x="2279001" y="90747"/>
                  <a:pt x="2216633" y="90747"/>
                </a:cubicBezTo>
                <a:cubicBezTo>
                  <a:pt x="2154265" y="90747"/>
                  <a:pt x="2080558" y="206023"/>
                  <a:pt x="2012520" y="215472"/>
                </a:cubicBezTo>
                <a:cubicBezTo>
                  <a:pt x="1944482" y="224921"/>
                  <a:pt x="1880224" y="143660"/>
                  <a:pt x="1808406" y="147440"/>
                </a:cubicBezTo>
                <a:cubicBezTo>
                  <a:pt x="1736588" y="151219"/>
                  <a:pt x="1651542" y="230590"/>
                  <a:pt x="1581614" y="238149"/>
                </a:cubicBezTo>
                <a:cubicBezTo>
                  <a:pt x="1511686" y="245708"/>
                  <a:pt x="1536255" y="221141"/>
                  <a:pt x="1388840" y="192794"/>
                </a:cubicBezTo>
                <a:cubicBezTo>
                  <a:pt x="1241425" y="164447"/>
                  <a:pt x="927695" y="90746"/>
                  <a:pt x="697122" y="68069"/>
                </a:cubicBezTo>
                <a:cubicBezTo>
                  <a:pt x="466549" y="45392"/>
                  <a:pt x="-58854" y="-66105"/>
                  <a:pt x="5404" y="56731"/>
                </a:cubicBezTo>
                <a:cubicBezTo>
                  <a:pt x="69662" y="179566"/>
                  <a:pt x="1082670" y="805082"/>
                  <a:pt x="1082670" y="805082"/>
                </a:cubicBezTo>
                <a:lnTo>
                  <a:pt x="2511464" y="1780207"/>
                </a:lnTo>
                <a:cubicBezTo>
                  <a:pt x="2849763" y="2012650"/>
                  <a:pt x="2957490" y="2165721"/>
                  <a:pt x="3112465" y="2199737"/>
                </a:cubicBezTo>
                <a:cubicBezTo>
                  <a:pt x="3267440" y="2233753"/>
                  <a:pt x="3488562" y="2286667"/>
                  <a:pt x="3441314" y="1984303"/>
                </a:cubicBezTo>
                <a:cubicBezTo>
                  <a:pt x="3394066" y="1681939"/>
                  <a:pt x="2944261" y="714373"/>
                  <a:pt x="2806295" y="39689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737120" y="2471971"/>
            <a:ext cx="7362146" cy="3295836"/>
          </a:xfrm>
          <a:custGeom>
            <a:avLst/>
            <a:gdLst>
              <a:gd name="connsiteX0" fmla="*/ 6200669 w 7035451"/>
              <a:gd name="connsiteY0" fmla="*/ 844735 h 3528425"/>
              <a:gd name="connsiteX1" fmla="*/ 5803781 w 7035451"/>
              <a:gd name="connsiteY1" fmla="*/ 345834 h 3528425"/>
              <a:gd name="connsiteX2" fmla="*/ 5350196 w 7035451"/>
              <a:gd name="connsiteY2" fmla="*/ 776703 h 3528425"/>
              <a:gd name="connsiteX3" fmla="*/ 4794554 w 7035451"/>
              <a:gd name="connsiteY3" fmla="*/ 345834 h 3528425"/>
              <a:gd name="connsiteX4" fmla="*/ 4272930 w 7035451"/>
              <a:gd name="connsiteY4" fmla="*/ 799380 h 3528425"/>
              <a:gd name="connsiteX5" fmla="*/ 3569873 w 7035451"/>
              <a:gd name="connsiteY5" fmla="*/ 357172 h 3528425"/>
              <a:gd name="connsiteX6" fmla="*/ 2878155 w 7035451"/>
              <a:gd name="connsiteY6" fmla="*/ 674655 h 3528425"/>
              <a:gd name="connsiteX7" fmla="*/ 1834908 w 7035451"/>
              <a:gd name="connsiteY7" fmla="*/ 402527 h 3528425"/>
              <a:gd name="connsiteX8" fmla="*/ 1199889 w 7035451"/>
              <a:gd name="connsiteY8" fmla="*/ 617962 h 3528425"/>
              <a:gd name="connsiteX9" fmla="*/ 224680 w 7035451"/>
              <a:gd name="connsiteY9" fmla="*/ 73706 h 3528425"/>
              <a:gd name="connsiteX10" fmla="*/ 20566 w 7035451"/>
              <a:gd name="connsiteY10" fmla="*/ 107722 h 3528425"/>
              <a:gd name="connsiteX11" fmla="*/ 576209 w 7035451"/>
              <a:gd name="connsiteY11" fmla="*/ 1014815 h 3528425"/>
              <a:gd name="connsiteX12" fmla="*/ 2141079 w 7035451"/>
              <a:gd name="connsiteY12" fmla="*/ 1638441 h 3528425"/>
              <a:gd name="connsiteX13" fmla="*/ 5123403 w 7035451"/>
              <a:gd name="connsiteY13" fmla="*/ 2239390 h 3528425"/>
              <a:gd name="connsiteX14" fmla="*/ 6484160 w 7035451"/>
              <a:gd name="connsiteY14" fmla="*/ 3452627 h 3528425"/>
              <a:gd name="connsiteX15" fmla="*/ 7028462 w 7035451"/>
              <a:gd name="connsiteY15" fmla="*/ 3214515 h 3528425"/>
              <a:gd name="connsiteX16" fmla="*/ 6756311 w 7035451"/>
              <a:gd name="connsiteY16" fmla="*/ 1695134 h 3528425"/>
              <a:gd name="connsiteX17" fmla="*/ 6200669 w 7035451"/>
              <a:gd name="connsiteY17" fmla="*/ 844735 h 3528425"/>
              <a:gd name="connsiteX0" fmla="*/ 6203137 w 7037919"/>
              <a:gd name="connsiteY0" fmla="*/ 764002 h 3447692"/>
              <a:gd name="connsiteX1" fmla="*/ 5806249 w 7037919"/>
              <a:gd name="connsiteY1" fmla="*/ 265101 h 3447692"/>
              <a:gd name="connsiteX2" fmla="*/ 5352664 w 7037919"/>
              <a:gd name="connsiteY2" fmla="*/ 695970 h 3447692"/>
              <a:gd name="connsiteX3" fmla="*/ 4797022 w 7037919"/>
              <a:gd name="connsiteY3" fmla="*/ 265101 h 3447692"/>
              <a:gd name="connsiteX4" fmla="*/ 4275398 w 7037919"/>
              <a:gd name="connsiteY4" fmla="*/ 718647 h 3447692"/>
              <a:gd name="connsiteX5" fmla="*/ 3572341 w 7037919"/>
              <a:gd name="connsiteY5" fmla="*/ 276439 h 3447692"/>
              <a:gd name="connsiteX6" fmla="*/ 2880623 w 7037919"/>
              <a:gd name="connsiteY6" fmla="*/ 593922 h 3447692"/>
              <a:gd name="connsiteX7" fmla="*/ 1837376 w 7037919"/>
              <a:gd name="connsiteY7" fmla="*/ 321794 h 3447692"/>
              <a:gd name="connsiteX8" fmla="*/ 1202357 w 7037919"/>
              <a:gd name="connsiteY8" fmla="*/ 537229 h 3447692"/>
              <a:gd name="connsiteX9" fmla="*/ 215808 w 7037919"/>
              <a:gd name="connsiteY9" fmla="*/ 265101 h 3447692"/>
              <a:gd name="connsiteX10" fmla="*/ 23034 w 7037919"/>
              <a:gd name="connsiteY10" fmla="*/ 26989 h 3447692"/>
              <a:gd name="connsiteX11" fmla="*/ 578677 w 7037919"/>
              <a:gd name="connsiteY11" fmla="*/ 934082 h 3447692"/>
              <a:gd name="connsiteX12" fmla="*/ 2143547 w 7037919"/>
              <a:gd name="connsiteY12" fmla="*/ 1557708 h 3447692"/>
              <a:gd name="connsiteX13" fmla="*/ 5125871 w 7037919"/>
              <a:gd name="connsiteY13" fmla="*/ 2158657 h 3447692"/>
              <a:gd name="connsiteX14" fmla="*/ 6486628 w 7037919"/>
              <a:gd name="connsiteY14" fmla="*/ 3371894 h 3447692"/>
              <a:gd name="connsiteX15" fmla="*/ 7030930 w 7037919"/>
              <a:gd name="connsiteY15" fmla="*/ 3133782 h 3447692"/>
              <a:gd name="connsiteX16" fmla="*/ 6758779 w 7037919"/>
              <a:gd name="connsiteY16" fmla="*/ 1614401 h 3447692"/>
              <a:gd name="connsiteX17" fmla="*/ 6203137 w 7037919"/>
              <a:gd name="connsiteY17" fmla="*/ 764002 h 3447692"/>
              <a:gd name="connsiteX0" fmla="*/ 6527364 w 7362146"/>
              <a:gd name="connsiteY0" fmla="*/ 612146 h 3295836"/>
              <a:gd name="connsiteX1" fmla="*/ 6130476 w 7362146"/>
              <a:gd name="connsiteY1" fmla="*/ 113245 h 3295836"/>
              <a:gd name="connsiteX2" fmla="*/ 5676891 w 7362146"/>
              <a:gd name="connsiteY2" fmla="*/ 544114 h 3295836"/>
              <a:gd name="connsiteX3" fmla="*/ 5121249 w 7362146"/>
              <a:gd name="connsiteY3" fmla="*/ 113245 h 3295836"/>
              <a:gd name="connsiteX4" fmla="*/ 4599625 w 7362146"/>
              <a:gd name="connsiteY4" fmla="*/ 566791 h 3295836"/>
              <a:gd name="connsiteX5" fmla="*/ 3896568 w 7362146"/>
              <a:gd name="connsiteY5" fmla="*/ 124583 h 3295836"/>
              <a:gd name="connsiteX6" fmla="*/ 3204850 w 7362146"/>
              <a:gd name="connsiteY6" fmla="*/ 442066 h 3295836"/>
              <a:gd name="connsiteX7" fmla="*/ 2161603 w 7362146"/>
              <a:gd name="connsiteY7" fmla="*/ 169938 h 3295836"/>
              <a:gd name="connsiteX8" fmla="*/ 1526584 w 7362146"/>
              <a:gd name="connsiteY8" fmla="*/ 385373 h 3295836"/>
              <a:gd name="connsiteX9" fmla="*/ 540035 w 7362146"/>
              <a:gd name="connsiteY9" fmla="*/ 113245 h 3295836"/>
              <a:gd name="connsiteX10" fmla="*/ 7072 w 7362146"/>
              <a:gd name="connsiteY10" fmla="*/ 45213 h 3295836"/>
              <a:gd name="connsiteX11" fmla="*/ 902904 w 7362146"/>
              <a:gd name="connsiteY11" fmla="*/ 782226 h 3295836"/>
              <a:gd name="connsiteX12" fmla="*/ 2467774 w 7362146"/>
              <a:gd name="connsiteY12" fmla="*/ 1405852 h 3295836"/>
              <a:gd name="connsiteX13" fmla="*/ 5450098 w 7362146"/>
              <a:gd name="connsiteY13" fmla="*/ 2006801 h 3295836"/>
              <a:gd name="connsiteX14" fmla="*/ 6810855 w 7362146"/>
              <a:gd name="connsiteY14" fmla="*/ 3220038 h 3295836"/>
              <a:gd name="connsiteX15" fmla="*/ 7355157 w 7362146"/>
              <a:gd name="connsiteY15" fmla="*/ 2981926 h 3295836"/>
              <a:gd name="connsiteX16" fmla="*/ 7083006 w 7362146"/>
              <a:gd name="connsiteY16" fmla="*/ 1462545 h 3295836"/>
              <a:gd name="connsiteX17" fmla="*/ 6527364 w 7362146"/>
              <a:gd name="connsiteY17" fmla="*/ 612146 h 3295836"/>
              <a:gd name="connsiteX0" fmla="*/ 6527364 w 7362146"/>
              <a:gd name="connsiteY0" fmla="*/ 612146 h 3295836"/>
              <a:gd name="connsiteX1" fmla="*/ 6130476 w 7362146"/>
              <a:gd name="connsiteY1" fmla="*/ 113245 h 3295836"/>
              <a:gd name="connsiteX2" fmla="*/ 5676891 w 7362146"/>
              <a:gd name="connsiteY2" fmla="*/ 544114 h 3295836"/>
              <a:gd name="connsiteX3" fmla="*/ 5121249 w 7362146"/>
              <a:gd name="connsiteY3" fmla="*/ 113245 h 3295836"/>
              <a:gd name="connsiteX4" fmla="*/ 4599625 w 7362146"/>
              <a:gd name="connsiteY4" fmla="*/ 566791 h 3295836"/>
              <a:gd name="connsiteX5" fmla="*/ 3896568 w 7362146"/>
              <a:gd name="connsiteY5" fmla="*/ 124583 h 3295836"/>
              <a:gd name="connsiteX6" fmla="*/ 3204850 w 7362146"/>
              <a:gd name="connsiteY6" fmla="*/ 442066 h 3295836"/>
              <a:gd name="connsiteX7" fmla="*/ 2161603 w 7362146"/>
              <a:gd name="connsiteY7" fmla="*/ 249309 h 3295836"/>
              <a:gd name="connsiteX8" fmla="*/ 1526584 w 7362146"/>
              <a:gd name="connsiteY8" fmla="*/ 385373 h 3295836"/>
              <a:gd name="connsiteX9" fmla="*/ 540035 w 7362146"/>
              <a:gd name="connsiteY9" fmla="*/ 113245 h 3295836"/>
              <a:gd name="connsiteX10" fmla="*/ 7072 w 7362146"/>
              <a:gd name="connsiteY10" fmla="*/ 45213 h 3295836"/>
              <a:gd name="connsiteX11" fmla="*/ 902904 w 7362146"/>
              <a:gd name="connsiteY11" fmla="*/ 782226 h 3295836"/>
              <a:gd name="connsiteX12" fmla="*/ 2467774 w 7362146"/>
              <a:gd name="connsiteY12" fmla="*/ 1405852 h 3295836"/>
              <a:gd name="connsiteX13" fmla="*/ 5450098 w 7362146"/>
              <a:gd name="connsiteY13" fmla="*/ 2006801 h 3295836"/>
              <a:gd name="connsiteX14" fmla="*/ 6810855 w 7362146"/>
              <a:gd name="connsiteY14" fmla="*/ 3220038 h 3295836"/>
              <a:gd name="connsiteX15" fmla="*/ 7355157 w 7362146"/>
              <a:gd name="connsiteY15" fmla="*/ 2981926 h 3295836"/>
              <a:gd name="connsiteX16" fmla="*/ 7083006 w 7362146"/>
              <a:gd name="connsiteY16" fmla="*/ 1462545 h 3295836"/>
              <a:gd name="connsiteX17" fmla="*/ 6527364 w 7362146"/>
              <a:gd name="connsiteY17" fmla="*/ 612146 h 3295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62146" h="3295836">
                <a:moveTo>
                  <a:pt x="6527364" y="612146"/>
                </a:moveTo>
                <a:cubicBezTo>
                  <a:pt x="6368609" y="387263"/>
                  <a:pt x="6272221" y="124584"/>
                  <a:pt x="6130476" y="113245"/>
                </a:cubicBezTo>
                <a:cubicBezTo>
                  <a:pt x="5988730" y="101906"/>
                  <a:pt x="5845095" y="544114"/>
                  <a:pt x="5676891" y="544114"/>
                </a:cubicBezTo>
                <a:cubicBezTo>
                  <a:pt x="5508687" y="544114"/>
                  <a:pt x="5300793" y="109465"/>
                  <a:pt x="5121249" y="113245"/>
                </a:cubicBezTo>
                <a:cubicBezTo>
                  <a:pt x="4941705" y="117024"/>
                  <a:pt x="4803738" y="564901"/>
                  <a:pt x="4599625" y="566791"/>
                </a:cubicBezTo>
                <a:cubicBezTo>
                  <a:pt x="4395512" y="568681"/>
                  <a:pt x="4129030" y="145370"/>
                  <a:pt x="3896568" y="124583"/>
                </a:cubicBezTo>
                <a:cubicBezTo>
                  <a:pt x="3664105" y="103795"/>
                  <a:pt x="3494011" y="421278"/>
                  <a:pt x="3204850" y="442066"/>
                </a:cubicBezTo>
                <a:cubicBezTo>
                  <a:pt x="2915689" y="462854"/>
                  <a:pt x="2441314" y="258758"/>
                  <a:pt x="2161603" y="249309"/>
                </a:cubicBezTo>
                <a:cubicBezTo>
                  <a:pt x="1881892" y="239860"/>
                  <a:pt x="1796845" y="408050"/>
                  <a:pt x="1526584" y="385373"/>
                </a:cubicBezTo>
                <a:cubicBezTo>
                  <a:pt x="1256323" y="362696"/>
                  <a:pt x="793287" y="169938"/>
                  <a:pt x="540035" y="113245"/>
                </a:cubicBezTo>
                <a:cubicBezTo>
                  <a:pt x="286783" y="56552"/>
                  <a:pt x="-53406" y="-66284"/>
                  <a:pt x="7072" y="45213"/>
                </a:cubicBezTo>
                <a:cubicBezTo>
                  <a:pt x="67550" y="156710"/>
                  <a:pt x="492787" y="555453"/>
                  <a:pt x="902904" y="782226"/>
                </a:cubicBezTo>
                <a:cubicBezTo>
                  <a:pt x="1313021" y="1008999"/>
                  <a:pt x="1709908" y="1201756"/>
                  <a:pt x="2467774" y="1405852"/>
                </a:cubicBezTo>
                <a:cubicBezTo>
                  <a:pt x="3225640" y="1609948"/>
                  <a:pt x="4726251" y="1704437"/>
                  <a:pt x="5450098" y="2006801"/>
                </a:cubicBezTo>
                <a:cubicBezTo>
                  <a:pt x="6173945" y="2309165"/>
                  <a:pt x="6493345" y="3057517"/>
                  <a:pt x="6810855" y="3220038"/>
                </a:cubicBezTo>
                <a:cubicBezTo>
                  <a:pt x="7128365" y="3382559"/>
                  <a:pt x="7309799" y="3274841"/>
                  <a:pt x="7355157" y="2981926"/>
                </a:cubicBezTo>
                <a:cubicBezTo>
                  <a:pt x="7400515" y="2689011"/>
                  <a:pt x="7215302" y="1861288"/>
                  <a:pt x="7083006" y="1462545"/>
                </a:cubicBezTo>
                <a:cubicBezTo>
                  <a:pt x="6950710" y="1063802"/>
                  <a:pt x="6686119" y="837029"/>
                  <a:pt x="6527364" y="61214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2476211" y="1569235"/>
            <a:ext cx="7909695" cy="4092112"/>
          </a:xfrm>
          <a:custGeom>
            <a:avLst/>
            <a:gdLst>
              <a:gd name="connsiteX0" fmla="*/ 6839211 w 7643125"/>
              <a:gd name="connsiteY0" fmla="*/ 1107192 h 4296711"/>
              <a:gd name="connsiteX1" fmla="*/ 6045437 w 7643125"/>
              <a:gd name="connsiteY1" fmla="*/ 302147 h 4296711"/>
              <a:gd name="connsiteX2" fmla="*/ 5047549 w 7643125"/>
              <a:gd name="connsiteY2" fmla="*/ 959789 h 4296711"/>
              <a:gd name="connsiteX3" fmla="*/ 3822868 w 7643125"/>
              <a:gd name="connsiteY3" fmla="*/ 370179 h 4296711"/>
              <a:gd name="connsiteX4" fmla="*/ 2756942 w 7643125"/>
              <a:gd name="connsiteY4" fmla="*/ 993805 h 4296711"/>
              <a:gd name="connsiteX5" fmla="*/ 1543601 w 7643125"/>
              <a:gd name="connsiteY5" fmla="*/ 540259 h 4296711"/>
              <a:gd name="connsiteX6" fmla="*/ 965279 w 7643125"/>
              <a:gd name="connsiteY6" fmla="*/ 767032 h 4296711"/>
              <a:gd name="connsiteX7" fmla="*/ 194184 w 7643125"/>
              <a:gd name="connsiteY7" fmla="*/ 7342 h 4296711"/>
              <a:gd name="connsiteX8" fmla="*/ 35429 w 7643125"/>
              <a:gd name="connsiteY8" fmla="*/ 449550 h 4296711"/>
              <a:gd name="connsiteX9" fmla="*/ 738487 w 7643125"/>
              <a:gd name="connsiteY9" fmla="*/ 1526723 h 4296711"/>
              <a:gd name="connsiteX10" fmla="*/ 2065224 w 7643125"/>
              <a:gd name="connsiteY10" fmla="*/ 2501847 h 4296711"/>
              <a:gd name="connsiteX11" fmla="*/ 5864003 w 7643125"/>
              <a:gd name="connsiteY11" fmla="*/ 3885164 h 4296711"/>
              <a:gd name="connsiteX12" fmla="*/ 7394854 w 7643125"/>
              <a:gd name="connsiteY12" fmla="*/ 4236662 h 4296711"/>
              <a:gd name="connsiteX13" fmla="*/ 7587628 w 7643125"/>
              <a:gd name="connsiteY13" fmla="*/ 2830668 h 4296711"/>
              <a:gd name="connsiteX14" fmla="*/ 6839211 w 7643125"/>
              <a:gd name="connsiteY14" fmla="*/ 1107192 h 4296711"/>
              <a:gd name="connsiteX0" fmla="*/ 6978078 w 7781992"/>
              <a:gd name="connsiteY0" fmla="*/ 805704 h 3995223"/>
              <a:gd name="connsiteX1" fmla="*/ 6184304 w 7781992"/>
              <a:gd name="connsiteY1" fmla="*/ 659 h 3995223"/>
              <a:gd name="connsiteX2" fmla="*/ 5186416 w 7781992"/>
              <a:gd name="connsiteY2" fmla="*/ 658301 h 3995223"/>
              <a:gd name="connsiteX3" fmla="*/ 3961735 w 7781992"/>
              <a:gd name="connsiteY3" fmla="*/ 68691 h 3995223"/>
              <a:gd name="connsiteX4" fmla="*/ 2895809 w 7781992"/>
              <a:gd name="connsiteY4" fmla="*/ 692317 h 3995223"/>
              <a:gd name="connsiteX5" fmla="*/ 1682468 w 7781992"/>
              <a:gd name="connsiteY5" fmla="*/ 238771 h 3995223"/>
              <a:gd name="connsiteX6" fmla="*/ 1104146 w 7781992"/>
              <a:gd name="connsiteY6" fmla="*/ 465544 h 3995223"/>
              <a:gd name="connsiteX7" fmla="*/ 72239 w 7781992"/>
              <a:gd name="connsiteY7" fmla="*/ 114046 h 3995223"/>
              <a:gd name="connsiteX8" fmla="*/ 174296 w 7781992"/>
              <a:gd name="connsiteY8" fmla="*/ 148062 h 3995223"/>
              <a:gd name="connsiteX9" fmla="*/ 877354 w 7781992"/>
              <a:gd name="connsiteY9" fmla="*/ 1225235 h 3995223"/>
              <a:gd name="connsiteX10" fmla="*/ 2204091 w 7781992"/>
              <a:gd name="connsiteY10" fmla="*/ 2200359 h 3995223"/>
              <a:gd name="connsiteX11" fmla="*/ 6002870 w 7781992"/>
              <a:gd name="connsiteY11" fmla="*/ 3583676 h 3995223"/>
              <a:gd name="connsiteX12" fmla="*/ 7533721 w 7781992"/>
              <a:gd name="connsiteY12" fmla="*/ 3935174 h 3995223"/>
              <a:gd name="connsiteX13" fmla="*/ 7726495 w 7781992"/>
              <a:gd name="connsiteY13" fmla="*/ 2529180 h 3995223"/>
              <a:gd name="connsiteX14" fmla="*/ 6978078 w 7781992"/>
              <a:gd name="connsiteY14" fmla="*/ 805704 h 3995223"/>
              <a:gd name="connsiteX0" fmla="*/ 6981935 w 7785849"/>
              <a:gd name="connsiteY0" fmla="*/ 805704 h 3995223"/>
              <a:gd name="connsiteX1" fmla="*/ 6188161 w 7785849"/>
              <a:gd name="connsiteY1" fmla="*/ 659 h 3995223"/>
              <a:gd name="connsiteX2" fmla="*/ 5190273 w 7785849"/>
              <a:gd name="connsiteY2" fmla="*/ 658301 h 3995223"/>
              <a:gd name="connsiteX3" fmla="*/ 3965592 w 7785849"/>
              <a:gd name="connsiteY3" fmla="*/ 68691 h 3995223"/>
              <a:gd name="connsiteX4" fmla="*/ 2899666 w 7785849"/>
              <a:gd name="connsiteY4" fmla="*/ 692317 h 3995223"/>
              <a:gd name="connsiteX5" fmla="*/ 1686325 w 7785849"/>
              <a:gd name="connsiteY5" fmla="*/ 238771 h 3995223"/>
              <a:gd name="connsiteX6" fmla="*/ 1108003 w 7785849"/>
              <a:gd name="connsiteY6" fmla="*/ 465544 h 3995223"/>
              <a:gd name="connsiteX7" fmla="*/ 76096 w 7785849"/>
              <a:gd name="connsiteY7" fmla="*/ 114046 h 3995223"/>
              <a:gd name="connsiteX8" fmla="*/ 166813 w 7785849"/>
              <a:gd name="connsiteY8" fmla="*/ 987123 h 3995223"/>
              <a:gd name="connsiteX9" fmla="*/ 881211 w 7785849"/>
              <a:gd name="connsiteY9" fmla="*/ 1225235 h 3995223"/>
              <a:gd name="connsiteX10" fmla="*/ 2207948 w 7785849"/>
              <a:gd name="connsiteY10" fmla="*/ 2200359 h 3995223"/>
              <a:gd name="connsiteX11" fmla="*/ 6006727 w 7785849"/>
              <a:gd name="connsiteY11" fmla="*/ 3583676 h 3995223"/>
              <a:gd name="connsiteX12" fmla="*/ 7537578 w 7785849"/>
              <a:gd name="connsiteY12" fmla="*/ 3935174 h 3995223"/>
              <a:gd name="connsiteX13" fmla="*/ 7730352 w 7785849"/>
              <a:gd name="connsiteY13" fmla="*/ 2529180 h 3995223"/>
              <a:gd name="connsiteX14" fmla="*/ 6981935 w 7785849"/>
              <a:gd name="connsiteY14" fmla="*/ 805704 h 3995223"/>
              <a:gd name="connsiteX0" fmla="*/ 7135189 w 7939103"/>
              <a:gd name="connsiteY0" fmla="*/ 805704 h 3995223"/>
              <a:gd name="connsiteX1" fmla="*/ 6341415 w 7939103"/>
              <a:gd name="connsiteY1" fmla="*/ 659 h 3995223"/>
              <a:gd name="connsiteX2" fmla="*/ 5343527 w 7939103"/>
              <a:gd name="connsiteY2" fmla="*/ 658301 h 3995223"/>
              <a:gd name="connsiteX3" fmla="*/ 4118846 w 7939103"/>
              <a:gd name="connsiteY3" fmla="*/ 68691 h 3995223"/>
              <a:gd name="connsiteX4" fmla="*/ 3052920 w 7939103"/>
              <a:gd name="connsiteY4" fmla="*/ 692317 h 3995223"/>
              <a:gd name="connsiteX5" fmla="*/ 1839579 w 7939103"/>
              <a:gd name="connsiteY5" fmla="*/ 238771 h 3995223"/>
              <a:gd name="connsiteX6" fmla="*/ 1261257 w 7939103"/>
              <a:gd name="connsiteY6" fmla="*/ 465544 h 3995223"/>
              <a:gd name="connsiteX7" fmla="*/ 47916 w 7939103"/>
              <a:gd name="connsiteY7" fmla="*/ 125385 h 3995223"/>
              <a:gd name="connsiteX8" fmla="*/ 320067 w 7939103"/>
              <a:gd name="connsiteY8" fmla="*/ 987123 h 3995223"/>
              <a:gd name="connsiteX9" fmla="*/ 1034465 w 7939103"/>
              <a:gd name="connsiteY9" fmla="*/ 1225235 h 3995223"/>
              <a:gd name="connsiteX10" fmla="*/ 2361202 w 7939103"/>
              <a:gd name="connsiteY10" fmla="*/ 2200359 h 3995223"/>
              <a:gd name="connsiteX11" fmla="*/ 6159981 w 7939103"/>
              <a:gd name="connsiteY11" fmla="*/ 3583676 h 3995223"/>
              <a:gd name="connsiteX12" fmla="*/ 7690832 w 7939103"/>
              <a:gd name="connsiteY12" fmla="*/ 3935174 h 3995223"/>
              <a:gd name="connsiteX13" fmla="*/ 7883606 w 7939103"/>
              <a:gd name="connsiteY13" fmla="*/ 2529180 h 3995223"/>
              <a:gd name="connsiteX14" fmla="*/ 7135189 w 7939103"/>
              <a:gd name="connsiteY14" fmla="*/ 805704 h 3995223"/>
              <a:gd name="connsiteX0" fmla="*/ 7104833 w 7908747"/>
              <a:gd name="connsiteY0" fmla="*/ 848507 h 4038026"/>
              <a:gd name="connsiteX1" fmla="*/ 6311059 w 7908747"/>
              <a:gd name="connsiteY1" fmla="*/ 43462 h 4038026"/>
              <a:gd name="connsiteX2" fmla="*/ 5313171 w 7908747"/>
              <a:gd name="connsiteY2" fmla="*/ 701104 h 4038026"/>
              <a:gd name="connsiteX3" fmla="*/ 4088490 w 7908747"/>
              <a:gd name="connsiteY3" fmla="*/ 111494 h 4038026"/>
              <a:gd name="connsiteX4" fmla="*/ 3022564 w 7908747"/>
              <a:gd name="connsiteY4" fmla="*/ 735120 h 4038026"/>
              <a:gd name="connsiteX5" fmla="*/ 1809223 w 7908747"/>
              <a:gd name="connsiteY5" fmla="*/ 281574 h 4038026"/>
              <a:gd name="connsiteX6" fmla="*/ 1230901 w 7908747"/>
              <a:gd name="connsiteY6" fmla="*/ 508347 h 4038026"/>
              <a:gd name="connsiteX7" fmla="*/ 51579 w 7908747"/>
              <a:gd name="connsiteY7" fmla="*/ 9446 h 4038026"/>
              <a:gd name="connsiteX8" fmla="*/ 289711 w 7908747"/>
              <a:gd name="connsiteY8" fmla="*/ 1029926 h 4038026"/>
              <a:gd name="connsiteX9" fmla="*/ 1004109 w 7908747"/>
              <a:gd name="connsiteY9" fmla="*/ 1268038 h 4038026"/>
              <a:gd name="connsiteX10" fmla="*/ 2330846 w 7908747"/>
              <a:gd name="connsiteY10" fmla="*/ 2243162 h 4038026"/>
              <a:gd name="connsiteX11" fmla="*/ 6129625 w 7908747"/>
              <a:gd name="connsiteY11" fmla="*/ 3626479 h 4038026"/>
              <a:gd name="connsiteX12" fmla="*/ 7660476 w 7908747"/>
              <a:gd name="connsiteY12" fmla="*/ 3977977 h 4038026"/>
              <a:gd name="connsiteX13" fmla="*/ 7853250 w 7908747"/>
              <a:gd name="connsiteY13" fmla="*/ 2571983 h 4038026"/>
              <a:gd name="connsiteX14" fmla="*/ 7104833 w 7908747"/>
              <a:gd name="connsiteY14" fmla="*/ 848507 h 4038026"/>
              <a:gd name="connsiteX0" fmla="*/ 7104833 w 7908747"/>
              <a:gd name="connsiteY0" fmla="*/ 899309 h 4088828"/>
              <a:gd name="connsiteX1" fmla="*/ 6311059 w 7908747"/>
              <a:gd name="connsiteY1" fmla="*/ 94264 h 4088828"/>
              <a:gd name="connsiteX2" fmla="*/ 5313171 w 7908747"/>
              <a:gd name="connsiteY2" fmla="*/ 751906 h 4088828"/>
              <a:gd name="connsiteX3" fmla="*/ 4088490 w 7908747"/>
              <a:gd name="connsiteY3" fmla="*/ 162296 h 4088828"/>
              <a:gd name="connsiteX4" fmla="*/ 3022564 w 7908747"/>
              <a:gd name="connsiteY4" fmla="*/ 785922 h 4088828"/>
              <a:gd name="connsiteX5" fmla="*/ 1809223 w 7908747"/>
              <a:gd name="connsiteY5" fmla="*/ 332376 h 4088828"/>
              <a:gd name="connsiteX6" fmla="*/ 1230901 w 7908747"/>
              <a:gd name="connsiteY6" fmla="*/ 559149 h 4088828"/>
              <a:gd name="connsiteX7" fmla="*/ 51579 w 7908747"/>
              <a:gd name="connsiteY7" fmla="*/ 60248 h 4088828"/>
              <a:gd name="connsiteX8" fmla="*/ 289711 w 7908747"/>
              <a:gd name="connsiteY8" fmla="*/ 1080728 h 4088828"/>
              <a:gd name="connsiteX9" fmla="*/ 1004109 w 7908747"/>
              <a:gd name="connsiteY9" fmla="*/ 1318840 h 4088828"/>
              <a:gd name="connsiteX10" fmla="*/ 2330846 w 7908747"/>
              <a:gd name="connsiteY10" fmla="*/ 2293964 h 4088828"/>
              <a:gd name="connsiteX11" fmla="*/ 6129625 w 7908747"/>
              <a:gd name="connsiteY11" fmla="*/ 3677281 h 4088828"/>
              <a:gd name="connsiteX12" fmla="*/ 7660476 w 7908747"/>
              <a:gd name="connsiteY12" fmla="*/ 4028779 h 4088828"/>
              <a:gd name="connsiteX13" fmla="*/ 7853250 w 7908747"/>
              <a:gd name="connsiteY13" fmla="*/ 2622785 h 4088828"/>
              <a:gd name="connsiteX14" fmla="*/ 7104833 w 7908747"/>
              <a:gd name="connsiteY14" fmla="*/ 899309 h 4088828"/>
              <a:gd name="connsiteX0" fmla="*/ 7105781 w 7909695"/>
              <a:gd name="connsiteY0" fmla="*/ 902593 h 4092112"/>
              <a:gd name="connsiteX1" fmla="*/ 6312007 w 7909695"/>
              <a:gd name="connsiteY1" fmla="*/ 97548 h 4092112"/>
              <a:gd name="connsiteX2" fmla="*/ 5314119 w 7909695"/>
              <a:gd name="connsiteY2" fmla="*/ 755190 h 4092112"/>
              <a:gd name="connsiteX3" fmla="*/ 4089438 w 7909695"/>
              <a:gd name="connsiteY3" fmla="*/ 165580 h 4092112"/>
              <a:gd name="connsiteX4" fmla="*/ 3023512 w 7909695"/>
              <a:gd name="connsiteY4" fmla="*/ 789206 h 4092112"/>
              <a:gd name="connsiteX5" fmla="*/ 1810171 w 7909695"/>
              <a:gd name="connsiteY5" fmla="*/ 335660 h 4092112"/>
              <a:gd name="connsiteX6" fmla="*/ 1231849 w 7909695"/>
              <a:gd name="connsiteY6" fmla="*/ 562433 h 4092112"/>
              <a:gd name="connsiteX7" fmla="*/ 52527 w 7909695"/>
              <a:gd name="connsiteY7" fmla="*/ 63532 h 4092112"/>
              <a:gd name="connsiteX8" fmla="*/ 290659 w 7909695"/>
              <a:gd name="connsiteY8" fmla="*/ 1084012 h 4092112"/>
              <a:gd name="connsiteX9" fmla="*/ 1050416 w 7909695"/>
              <a:gd name="connsiteY9" fmla="*/ 1775670 h 4092112"/>
              <a:gd name="connsiteX10" fmla="*/ 2331794 w 7909695"/>
              <a:gd name="connsiteY10" fmla="*/ 2297248 h 4092112"/>
              <a:gd name="connsiteX11" fmla="*/ 6130573 w 7909695"/>
              <a:gd name="connsiteY11" fmla="*/ 3680565 h 4092112"/>
              <a:gd name="connsiteX12" fmla="*/ 7661424 w 7909695"/>
              <a:gd name="connsiteY12" fmla="*/ 4032063 h 4092112"/>
              <a:gd name="connsiteX13" fmla="*/ 7854198 w 7909695"/>
              <a:gd name="connsiteY13" fmla="*/ 2626069 h 4092112"/>
              <a:gd name="connsiteX14" fmla="*/ 7105781 w 7909695"/>
              <a:gd name="connsiteY14" fmla="*/ 902593 h 409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09695" h="4092112">
                <a:moveTo>
                  <a:pt x="7105781" y="902593"/>
                </a:moveTo>
                <a:cubicBezTo>
                  <a:pt x="6848749" y="481173"/>
                  <a:pt x="6610617" y="122115"/>
                  <a:pt x="6312007" y="97548"/>
                </a:cubicBezTo>
                <a:cubicBezTo>
                  <a:pt x="6013397" y="72981"/>
                  <a:pt x="5684547" y="743851"/>
                  <a:pt x="5314119" y="755190"/>
                </a:cubicBezTo>
                <a:cubicBezTo>
                  <a:pt x="4943691" y="766529"/>
                  <a:pt x="4471206" y="159911"/>
                  <a:pt x="4089438" y="165580"/>
                </a:cubicBezTo>
                <a:cubicBezTo>
                  <a:pt x="3707670" y="171249"/>
                  <a:pt x="3403390" y="760859"/>
                  <a:pt x="3023512" y="789206"/>
                </a:cubicBezTo>
                <a:cubicBezTo>
                  <a:pt x="2643634" y="817553"/>
                  <a:pt x="2108781" y="373455"/>
                  <a:pt x="1810171" y="335660"/>
                </a:cubicBezTo>
                <a:cubicBezTo>
                  <a:pt x="1511561" y="297865"/>
                  <a:pt x="1524790" y="607788"/>
                  <a:pt x="1231849" y="562433"/>
                </a:cubicBezTo>
                <a:cubicBezTo>
                  <a:pt x="938908" y="517078"/>
                  <a:pt x="209392" y="396133"/>
                  <a:pt x="52527" y="63532"/>
                </a:cubicBezTo>
                <a:cubicBezTo>
                  <a:pt x="-104338" y="-269069"/>
                  <a:pt x="124344" y="798656"/>
                  <a:pt x="290659" y="1084012"/>
                </a:cubicBezTo>
                <a:cubicBezTo>
                  <a:pt x="456974" y="1369368"/>
                  <a:pt x="710227" y="1573464"/>
                  <a:pt x="1050416" y="1775670"/>
                </a:cubicBezTo>
                <a:cubicBezTo>
                  <a:pt x="1390605" y="1977876"/>
                  <a:pt x="1485101" y="1979766"/>
                  <a:pt x="2331794" y="2297248"/>
                </a:cubicBezTo>
                <a:cubicBezTo>
                  <a:pt x="3178487" y="2614730"/>
                  <a:pt x="5242301" y="3391429"/>
                  <a:pt x="6130573" y="3680565"/>
                </a:cubicBezTo>
                <a:cubicBezTo>
                  <a:pt x="7018845" y="3969701"/>
                  <a:pt x="7374153" y="4207812"/>
                  <a:pt x="7661424" y="4032063"/>
                </a:cubicBezTo>
                <a:cubicBezTo>
                  <a:pt x="7948695" y="3856314"/>
                  <a:pt x="7946805" y="3153317"/>
                  <a:pt x="7854198" y="2626069"/>
                </a:cubicBezTo>
                <a:cubicBezTo>
                  <a:pt x="7761591" y="2098821"/>
                  <a:pt x="7362813" y="1324013"/>
                  <a:pt x="7105781" y="902593"/>
                </a:cubicBezTo>
                <a:close/>
              </a:path>
            </a:pathLst>
          </a:custGeom>
          <a:solidFill>
            <a:srgbClr val="95B3D7"/>
          </a:solidFill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-89104" y="2521447"/>
            <a:ext cx="1060704" cy="1828800"/>
            <a:chOff x="-89104" y="2521446"/>
            <a:chExt cx="1060704" cy="1828800"/>
          </a:xfrm>
        </p:grpSpPr>
        <p:sp>
          <p:nvSpPr>
            <p:cNvPr id="6" name="Rectangle 5"/>
            <p:cNvSpPr/>
            <p:nvPr/>
          </p:nvSpPr>
          <p:spPr>
            <a:xfrm>
              <a:off x="-15952" y="3435846"/>
              <a:ext cx="914400" cy="914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-89104" y="2521446"/>
              <a:ext cx="1060704" cy="914400"/>
            </a:xfrm>
            <a:prstGeom prst="triangle">
              <a:avLst/>
            </a:prstGeom>
            <a:solidFill>
              <a:schemeClr val="accent6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39552" y="3651870"/>
              <a:ext cx="288032" cy="698376"/>
            </a:xfrm>
            <a:prstGeom prst="rect">
              <a:avLst/>
            </a:prstGeom>
            <a:solidFill>
              <a:schemeClr val="accent1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153" y="3645918"/>
              <a:ext cx="279648" cy="2796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reeform 4"/>
          <p:cNvSpPr/>
          <p:nvPr/>
        </p:nvSpPr>
        <p:spPr>
          <a:xfrm>
            <a:off x="-885910" y="729714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-889267" y="1392216"/>
            <a:ext cx="10585873" cy="4372385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372385">
                <a:moveTo>
                  <a:pt x="772514" y="2908985"/>
                </a:moveTo>
                <a:cubicBezTo>
                  <a:pt x="1216650" y="2797488"/>
                  <a:pt x="2290135" y="2890087"/>
                  <a:pt x="2734271" y="2410084"/>
                </a:cubicBezTo>
                <a:cubicBezTo>
                  <a:pt x="3178407" y="1930081"/>
                  <a:pt x="3229436" y="246289"/>
                  <a:pt x="3437329" y="28965"/>
                </a:cubicBezTo>
                <a:cubicBezTo>
                  <a:pt x="3645222" y="-188359"/>
                  <a:pt x="3448667" y="881255"/>
                  <a:pt x="3981630" y="1106139"/>
                </a:cubicBezTo>
                <a:cubicBezTo>
                  <a:pt x="4514593" y="1331023"/>
                  <a:pt x="5928268" y="1223306"/>
                  <a:pt x="6635105" y="1378267"/>
                </a:cubicBezTo>
                <a:cubicBezTo>
                  <a:pt x="7341942" y="1533228"/>
                  <a:pt x="7591414" y="1659843"/>
                  <a:pt x="8222654" y="2035908"/>
                </a:cubicBezTo>
                <a:cubicBezTo>
                  <a:pt x="8853894" y="2411973"/>
                  <a:pt x="10122044" y="3279382"/>
                  <a:pt x="10422545" y="3634660"/>
                </a:cubicBezTo>
                <a:cubicBezTo>
                  <a:pt x="10723046" y="3989938"/>
                  <a:pt x="10619099" y="4048521"/>
                  <a:pt x="10025658" y="4167577"/>
                </a:cubicBezTo>
                <a:cubicBezTo>
                  <a:pt x="9432217" y="4286633"/>
                  <a:pt x="8192417" y="4320648"/>
                  <a:pt x="6861899" y="4348995"/>
                </a:cubicBezTo>
                <a:cubicBezTo>
                  <a:pt x="5531382" y="4377342"/>
                  <a:pt x="3144388" y="4386791"/>
                  <a:pt x="2042553" y="4337657"/>
                </a:cubicBezTo>
                <a:cubicBezTo>
                  <a:pt x="940718" y="4288523"/>
                  <a:pt x="579739" y="4263955"/>
                  <a:pt x="250890" y="4054190"/>
                </a:cubicBezTo>
                <a:cubicBezTo>
                  <a:pt x="-77960" y="3844425"/>
                  <a:pt x="-19371" y="3273712"/>
                  <a:pt x="69456" y="3079065"/>
                </a:cubicBezTo>
                <a:cubicBezTo>
                  <a:pt x="158283" y="2884418"/>
                  <a:pt x="328378" y="3020482"/>
                  <a:pt x="772514" y="2908985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-889267" y="733560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noFill/>
          <a:ln w="38100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9BBB59"/>
                </a:solidFill>
                <a:latin typeface="Palatino"/>
                <a:cs typeface="Palatino"/>
              </a:rPr>
              <a:t>Aeolian</a:t>
            </a:r>
            <a:r>
              <a:rPr lang="en-US" sz="3200" b="1" dirty="0">
                <a:latin typeface="Palatino"/>
                <a:cs typeface="Palatino"/>
              </a:rPr>
              <a:t> Sediment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 </a:t>
            </a:r>
            <a:r>
              <a:rPr lang="en-US" sz="3200" b="1" dirty="0">
                <a:latin typeface="Palatino"/>
                <a:cs typeface="Palatino"/>
              </a:rPr>
              <a:t>Transport</a:t>
            </a:r>
          </a:p>
          <a:p>
            <a:pPr algn="r"/>
            <a:r>
              <a:rPr lang="en-US" sz="3200" b="1" dirty="0">
                <a:latin typeface="Palatino"/>
                <a:cs typeface="Palatino"/>
              </a:rPr>
              <a:t>and Availability</a:t>
            </a:r>
          </a:p>
        </p:txBody>
      </p:sp>
      <p:sp>
        <p:nvSpPr>
          <p:cNvPr id="25" name="Freeform 24"/>
          <p:cNvSpPr/>
          <p:nvPr/>
        </p:nvSpPr>
        <p:spPr>
          <a:xfrm>
            <a:off x="-889965" y="1037631"/>
            <a:ext cx="10585873" cy="472035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  <a:gd name="connsiteX0" fmla="*/ 772514 w 10585873"/>
              <a:gd name="connsiteY0" fmla="*/ 3254889 h 4718289"/>
              <a:gd name="connsiteX1" fmla="*/ 2734271 w 10585873"/>
              <a:gd name="connsiteY1" fmla="*/ 2755988 h 4718289"/>
              <a:gd name="connsiteX2" fmla="*/ 3528046 w 10585873"/>
              <a:gd name="connsiteY2" fmla="*/ 23371 h 4718289"/>
              <a:gd name="connsiteX3" fmla="*/ 3981630 w 10585873"/>
              <a:gd name="connsiteY3" fmla="*/ 1452043 h 4718289"/>
              <a:gd name="connsiteX4" fmla="*/ 6635105 w 10585873"/>
              <a:gd name="connsiteY4" fmla="*/ 1724171 h 4718289"/>
              <a:gd name="connsiteX5" fmla="*/ 8222654 w 10585873"/>
              <a:gd name="connsiteY5" fmla="*/ 2381812 h 4718289"/>
              <a:gd name="connsiteX6" fmla="*/ 10422545 w 10585873"/>
              <a:gd name="connsiteY6" fmla="*/ 3980564 h 4718289"/>
              <a:gd name="connsiteX7" fmla="*/ 10025658 w 10585873"/>
              <a:gd name="connsiteY7" fmla="*/ 4513481 h 4718289"/>
              <a:gd name="connsiteX8" fmla="*/ 6861899 w 10585873"/>
              <a:gd name="connsiteY8" fmla="*/ 4694899 h 4718289"/>
              <a:gd name="connsiteX9" fmla="*/ 2042553 w 10585873"/>
              <a:gd name="connsiteY9" fmla="*/ 4683561 h 4718289"/>
              <a:gd name="connsiteX10" fmla="*/ 250890 w 10585873"/>
              <a:gd name="connsiteY10" fmla="*/ 4400094 h 4718289"/>
              <a:gd name="connsiteX11" fmla="*/ 69456 w 10585873"/>
              <a:gd name="connsiteY11" fmla="*/ 3424969 h 4718289"/>
              <a:gd name="connsiteX12" fmla="*/ 772514 w 10585873"/>
              <a:gd name="connsiteY12" fmla="*/ 3254889 h 4718289"/>
              <a:gd name="connsiteX0" fmla="*/ 772514 w 10585873"/>
              <a:gd name="connsiteY0" fmla="*/ 3256523 h 4719923"/>
              <a:gd name="connsiteX1" fmla="*/ 2734271 w 10585873"/>
              <a:gd name="connsiteY1" fmla="*/ 2757622 h 4719923"/>
              <a:gd name="connsiteX2" fmla="*/ 3528046 w 10585873"/>
              <a:gd name="connsiteY2" fmla="*/ 25005 h 4719923"/>
              <a:gd name="connsiteX3" fmla="*/ 4140385 w 10585873"/>
              <a:gd name="connsiteY3" fmla="*/ 1419661 h 4719923"/>
              <a:gd name="connsiteX4" fmla="*/ 6635105 w 10585873"/>
              <a:gd name="connsiteY4" fmla="*/ 1725805 h 4719923"/>
              <a:gd name="connsiteX5" fmla="*/ 8222654 w 10585873"/>
              <a:gd name="connsiteY5" fmla="*/ 2383446 h 4719923"/>
              <a:gd name="connsiteX6" fmla="*/ 10422545 w 10585873"/>
              <a:gd name="connsiteY6" fmla="*/ 3982198 h 4719923"/>
              <a:gd name="connsiteX7" fmla="*/ 10025658 w 10585873"/>
              <a:gd name="connsiteY7" fmla="*/ 4515115 h 4719923"/>
              <a:gd name="connsiteX8" fmla="*/ 6861899 w 10585873"/>
              <a:gd name="connsiteY8" fmla="*/ 4696533 h 4719923"/>
              <a:gd name="connsiteX9" fmla="*/ 2042553 w 10585873"/>
              <a:gd name="connsiteY9" fmla="*/ 4685195 h 4719923"/>
              <a:gd name="connsiteX10" fmla="*/ 250890 w 10585873"/>
              <a:gd name="connsiteY10" fmla="*/ 4401728 h 4719923"/>
              <a:gd name="connsiteX11" fmla="*/ 69456 w 10585873"/>
              <a:gd name="connsiteY11" fmla="*/ 3426603 h 4719923"/>
              <a:gd name="connsiteX12" fmla="*/ 772514 w 10585873"/>
              <a:gd name="connsiteY12" fmla="*/ 3256523 h 4719923"/>
              <a:gd name="connsiteX0" fmla="*/ 772514 w 10585873"/>
              <a:gd name="connsiteY0" fmla="*/ 3256959 h 4720359"/>
              <a:gd name="connsiteX1" fmla="*/ 2734271 w 10585873"/>
              <a:gd name="connsiteY1" fmla="*/ 2758058 h 4720359"/>
              <a:gd name="connsiteX2" fmla="*/ 3528046 w 10585873"/>
              <a:gd name="connsiteY2" fmla="*/ 25441 h 4720359"/>
              <a:gd name="connsiteX3" fmla="*/ 4140385 w 10585873"/>
              <a:gd name="connsiteY3" fmla="*/ 1420097 h 4720359"/>
              <a:gd name="connsiteX4" fmla="*/ 6646445 w 10585873"/>
              <a:gd name="connsiteY4" fmla="*/ 1884982 h 4720359"/>
              <a:gd name="connsiteX5" fmla="*/ 8222654 w 10585873"/>
              <a:gd name="connsiteY5" fmla="*/ 2383882 h 4720359"/>
              <a:gd name="connsiteX6" fmla="*/ 10422545 w 10585873"/>
              <a:gd name="connsiteY6" fmla="*/ 3982634 h 4720359"/>
              <a:gd name="connsiteX7" fmla="*/ 10025658 w 10585873"/>
              <a:gd name="connsiteY7" fmla="*/ 4515551 h 4720359"/>
              <a:gd name="connsiteX8" fmla="*/ 6861899 w 10585873"/>
              <a:gd name="connsiteY8" fmla="*/ 4696969 h 4720359"/>
              <a:gd name="connsiteX9" fmla="*/ 2042553 w 10585873"/>
              <a:gd name="connsiteY9" fmla="*/ 4685631 h 4720359"/>
              <a:gd name="connsiteX10" fmla="*/ 250890 w 10585873"/>
              <a:gd name="connsiteY10" fmla="*/ 4402164 h 4720359"/>
              <a:gd name="connsiteX11" fmla="*/ 69456 w 10585873"/>
              <a:gd name="connsiteY11" fmla="*/ 3427039 h 4720359"/>
              <a:gd name="connsiteX12" fmla="*/ 772514 w 10585873"/>
              <a:gd name="connsiteY12" fmla="*/ 3256959 h 4720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720359">
                <a:moveTo>
                  <a:pt x="772514" y="3256959"/>
                </a:moveTo>
                <a:cubicBezTo>
                  <a:pt x="1216650" y="3145462"/>
                  <a:pt x="2275016" y="3296644"/>
                  <a:pt x="2734271" y="2758058"/>
                </a:cubicBezTo>
                <a:cubicBezTo>
                  <a:pt x="3193526" y="2219472"/>
                  <a:pt x="3293694" y="248434"/>
                  <a:pt x="3528046" y="25441"/>
                </a:cubicBezTo>
                <a:cubicBezTo>
                  <a:pt x="3762398" y="-197552"/>
                  <a:pt x="3620652" y="1110174"/>
                  <a:pt x="4140385" y="1420097"/>
                </a:cubicBezTo>
                <a:cubicBezTo>
                  <a:pt x="4660118" y="1730020"/>
                  <a:pt x="5966067" y="1724351"/>
                  <a:pt x="6646445" y="1884982"/>
                </a:cubicBezTo>
                <a:cubicBezTo>
                  <a:pt x="7326823" y="2045613"/>
                  <a:pt x="7593304" y="2034273"/>
                  <a:pt x="8222654" y="2383882"/>
                </a:cubicBezTo>
                <a:cubicBezTo>
                  <a:pt x="8852004" y="2733491"/>
                  <a:pt x="10122044" y="3627356"/>
                  <a:pt x="10422545" y="3982634"/>
                </a:cubicBezTo>
                <a:cubicBezTo>
                  <a:pt x="10723046" y="4337912"/>
                  <a:pt x="10619099" y="4396495"/>
                  <a:pt x="10025658" y="4515551"/>
                </a:cubicBezTo>
                <a:cubicBezTo>
                  <a:pt x="9432217" y="4634607"/>
                  <a:pt x="8192417" y="4668622"/>
                  <a:pt x="6861899" y="4696969"/>
                </a:cubicBezTo>
                <a:cubicBezTo>
                  <a:pt x="5531382" y="4725316"/>
                  <a:pt x="3144388" y="4734765"/>
                  <a:pt x="2042553" y="4685631"/>
                </a:cubicBezTo>
                <a:cubicBezTo>
                  <a:pt x="940718" y="4636497"/>
                  <a:pt x="579739" y="4611929"/>
                  <a:pt x="250890" y="4402164"/>
                </a:cubicBezTo>
                <a:cubicBezTo>
                  <a:pt x="-77960" y="4192399"/>
                  <a:pt x="-19371" y="3621686"/>
                  <a:pt x="69456" y="3427039"/>
                </a:cubicBezTo>
                <a:cubicBezTo>
                  <a:pt x="158283" y="3232392"/>
                  <a:pt x="328378" y="3368456"/>
                  <a:pt x="772514" y="325695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-889268" y="823002"/>
            <a:ext cx="10585873" cy="4934987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  <a:gd name="connsiteX0" fmla="*/ 772514 w 10585873"/>
              <a:gd name="connsiteY0" fmla="*/ 3490297 h 4953697"/>
              <a:gd name="connsiteX1" fmla="*/ 2734271 w 10585873"/>
              <a:gd name="connsiteY1" fmla="*/ 2991396 h 4953697"/>
              <a:gd name="connsiteX2" fmla="*/ 3698140 w 10585873"/>
              <a:gd name="connsiteY2" fmla="*/ 20667 h 4953697"/>
              <a:gd name="connsiteX3" fmla="*/ 3981630 w 10585873"/>
              <a:gd name="connsiteY3" fmla="*/ 1687451 h 4953697"/>
              <a:gd name="connsiteX4" fmla="*/ 6635105 w 10585873"/>
              <a:gd name="connsiteY4" fmla="*/ 1959579 h 4953697"/>
              <a:gd name="connsiteX5" fmla="*/ 8222654 w 10585873"/>
              <a:gd name="connsiteY5" fmla="*/ 2617220 h 4953697"/>
              <a:gd name="connsiteX6" fmla="*/ 10422545 w 10585873"/>
              <a:gd name="connsiteY6" fmla="*/ 4215972 h 4953697"/>
              <a:gd name="connsiteX7" fmla="*/ 10025658 w 10585873"/>
              <a:gd name="connsiteY7" fmla="*/ 4748889 h 4953697"/>
              <a:gd name="connsiteX8" fmla="*/ 6861899 w 10585873"/>
              <a:gd name="connsiteY8" fmla="*/ 4930307 h 4953697"/>
              <a:gd name="connsiteX9" fmla="*/ 2042553 w 10585873"/>
              <a:gd name="connsiteY9" fmla="*/ 4918969 h 4953697"/>
              <a:gd name="connsiteX10" fmla="*/ 250890 w 10585873"/>
              <a:gd name="connsiteY10" fmla="*/ 4635502 h 4953697"/>
              <a:gd name="connsiteX11" fmla="*/ 69456 w 10585873"/>
              <a:gd name="connsiteY11" fmla="*/ 3660377 h 4953697"/>
              <a:gd name="connsiteX12" fmla="*/ 772514 w 10585873"/>
              <a:gd name="connsiteY12" fmla="*/ 3490297 h 4953697"/>
              <a:gd name="connsiteX0" fmla="*/ 772514 w 10585873"/>
              <a:gd name="connsiteY0" fmla="*/ 3480657 h 4944057"/>
              <a:gd name="connsiteX1" fmla="*/ 2734271 w 10585873"/>
              <a:gd name="connsiteY1" fmla="*/ 2981756 h 4944057"/>
              <a:gd name="connsiteX2" fmla="*/ 3698140 w 10585873"/>
              <a:gd name="connsiteY2" fmla="*/ 11027 h 4944057"/>
              <a:gd name="connsiteX3" fmla="*/ 4446555 w 10585873"/>
              <a:gd name="connsiteY3" fmla="*/ 1972616 h 4944057"/>
              <a:gd name="connsiteX4" fmla="*/ 6635105 w 10585873"/>
              <a:gd name="connsiteY4" fmla="*/ 1949939 h 4944057"/>
              <a:gd name="connsiteX5" fmla="*/ 8222654 w 10585873"/>
              <a:gd name="connsiteY5" fmla="*/ 2607580 h 4944057"/>
              <a:gd name="connsiteX6" fmla="*/ 10422545 w 10585873"/>
              <a:gd name="connsiteY6" fmla="*/ 4206332 h 4944057"/>
              <a:gd name="connsiteX7" fmla="*/ 10025658 w 10585873"/>
              <a:gd name="connsiteY7" fmla="*/ 4739249 h 4944057"/>
              <a:gd name="connsiteX8" fmla="*/ 6861899 w 10585873"/>
              <a:gd name="connsiteY8" fmla="*/ 4920667 h 4944057"/>
              <a:gd name="connsiteX9" fmla="*/ 2042553 w 10585873"/>
              <a:gd name="connsiteY9" fmla="*/ 4909329 h 4944057"/>
              <a:gd name="connsiteX10" fmla="*/ 250890 w 10585873"/>
              <a:gd name="connsiteY10" fmla="*/ 4625862 h 4944057"/>
              <a:gd name="connsiteX11" fmla="*/ 69456 w 10585873"/>
              <a:gd name="connsiteY11" fmla="*/ 3650737 h 4944057"/>
              <a:gd name="connsiteX12" fmla="*/ 772514 w 10585873"/>
              <a:gd name="connsiteY12" fmla="*/ 3480657 h 4944057"/>
              <a:gd name="connsiteX0" fmla="*/ 772514 w 10585873"/>
              <a:gd name="connsiteY0" fmla="*/ 3480884 h 4944284"/>
              <a:gd name="connsiteX1" fmla="*/ 2734271 w 10585873"/>
              <a:gd name="connsiteY1" fmla="*/ 2981983 h 4944284"/>
              <a:gd name="connsiteX2" fmla="*/ 3698140 w 10585873"/>
              <a:gd name="connsiteY2" fmla="*/ 11254 h 4944284"/>
              <a:gd name="connsiteX3" fmla="*/ 4446555 w 10585873"/>
              <a:gd name="connsiteY3" fmla="*/ 1972843 h 4944284"/>
              <a:gd name="connsiteX4" fmla="*/ 6657785 w 10585873"/>
              <a:gd name="connsiteY4" fmla="*/ 2188277 h 4944284"/>
              <a:gd name="connsiteX5" fmla="*/ 8222654 w 10585873"/>
              <a:gd name="connsiteY5" fmla="*/ 2607807 h 4944284"/>
              <a:gd name="connsiteX6" fmla="*/ 10422545 w 10585873"/>
              <a:gd name="connsiteY6" fmla="*/ 4206559 h 4944284"/>
              <a:gd name="connsiteX7" fmla="*/ 10025658 w 10585873"/>
              <a:gd name="connsiteY7" fmla="*/ 4739476 h 4944284"/>
              <a:gd name="connsiteX8" fmla="*/ 6861899 w 10585873"/>
              <a:gd name="connsiteY8" fmla="*/ 4920894 h 4944284"/>
              <a:gd name="connsiteX9" fmla="*/ 2042553 w 10585873"/>
              <a:gd name="connsiteY9" fmla="*/ 4909556 h 4944284"/>
              <a:gd name="connsiteX10" fmla="*/ 250890 w 10585873"/>
              <a:gd name="connsiteY10" fmla="*/ 4626089 h 4944284"/>
              <a:gd name="connsiteX11" fmla="*/ 69456 w 10585873"/>
              <a:gd name="connsiteY11" fmla="*/ 3650964 h 4944284"/>
              <a:gd name="connsiteX12" fmla="*/ 772514 w 10585873"/>
              <a:gd name="connsiteY12" fmla="*/ 3480884 h 4944284"/>
              <a:gd name="connsiteX0" fmla="*/ 772514 w 10585873"/>
              <a:gd name="connsiteY0" fmla="*/ 3480951 h 4944351"/>
              <a:gd name="connsiteX1" fmla="*/ 2734271 w 10585873"/>
              <a:gd name="connsiteY1" fmla="*/ 2982050 h 4944351"/>
              <a:gd name="connsiteX2" fmla="*/ 3698140 w 10585873"/>
              <a:gd name="connsiteY2" fmla="*/ 11321 h 4944351"/>
              <a:gd name="connsiteX3" fmla="*/ 4446555 w 10585873"/>
              <a:gd name="connsiteY3" fmla="*/ 1972910 h 4944351"/>
              <a:gd name="connsiteX4" fmla="*/ 6657785 w 10585873"/>
              <a:gd name="connsiteY4" fmla="*/ 2256376 h 4944351"/>
              <a:gd name="connsiteX5" fmla="*/ 8222654 w 10585873"/>
              <a:gd name="connsiteY5" fmla="*/ 2607874 h 4944351"/>
              <a:gd name="connsiteX6" fmla="*/ 10422545 w 10585873"/>
              <a:gd name="connsiteY6" fmla="*/ 4206626 h 4944351"/>
              <a:gd name="connsiteX7" fmla="*/ 10025658 w 10585873"/>
              <a:gd name="connsiteY7" fmla="*/ 4739543 h 4944351"/>
              <a:gd name="connsiteX8" fmla="*/ 6861899 w 10585873"/>
              <a:gd name="connsiteY8" fmla="*/ 4920961 h 4944351"/>
              <a:gd name="connsiteX9" fmla="*/ 2042553 w 10585873"/>
              <a:gd name="connsiteY9" fmla="*/ 4909623 h 4944351"/>
              <a:gd name="connsiteX10" fmla="*/ 250890 w 10585873"/>
              <a:gd name="connsiteY10" fmla="*/ 4626156 h 4944351"/>
              <a:gd name="connsiteX11" fmla="*/ 69456 w 10585873"/>
              <a:gd name="connsiteY11" fmla="*/ 3651031 h 4944351"/>
              <a:gd name="connsiteX12" fmla="*/ 772514 w 10585873"/>
              <a:gd name="connsiteY12" fmla="*/ 3480951 h 4944351"/>
              <a:gd name="connsiteX0" fmla="*/ 772514 w 10585873"/>
              <a:gd name="connsiteY0" fmla="*/ 3471587 h 4934987"/>
              <a:gd name="connsiteX1" fmla="*/ 2734271 w 10585873"/>
              <a:gd name="connsiteY1" fmla="*/ 2972686 h 4934987"/>
              <a:gd name="connsiteX2" fmla="*/ 3698140 w 10585873"/>
              <a:gd name="connsiteY2" fmla="*/ 1957 h 4934987"/>
              <a:gd name="connsiteX3" fmla="*/ 4446555 w 10585873"/>
              <a:gd name="connsiteY3" fmla="*/ 1963546 h 4934987"/>
              <a:gd name="connsiteX4" fmla="*/ 6657785 w 10585873"/>
              <a:gd name="connsiteY4" fmla="*/ 2247012 h 4934987"/>
              <a:gd name="connsiteX5" fmla="*/ 8222654 w 10585873"/>
              <a:gd name="connsiteY5" fmla="*/ 2598510 h 4934987"/>
              <a:gd name="connsiteX6" fmla="*/ 10422545 w 10585873"/>
              <a:gd name="connsiteY6" fmla="*/ 4197262 h 4934987"/>
              <a:gd name="connsiteX7" fmla="*/ 10025658 w 10585873"/>
              <a:gd name="connsiteY7" fmla="*/ 4730179 h 4934987"/>
              <a:gd name="connsiteX8" fmla="*/ 6861899 w 10585873"/>
              <a:gd name="connsiteY8" fmla="*/ 4911597 h 4934987"/>
              <a:gd name="connsiteX9" fmla="*/ 2042553 w 10585873"/>
              <a:gd name="connsiteY9" fmla="*/ 4900259 h 4934987"/>
              <a:gd name="connsiteX10" fmla="*/ 250890 w 10585873"/>
              <a:gd name="connsiteY10" fmla="*/ 4616792 h 4934987"/>
              <a:gd name="connsiteX11" fmla="*/ 69456 w 10585873"/>
              <a:gd name="connsiteY11" fmla="*/ 3641667 h 4934987"/>
              <a:gd name="connsiteX12" fmla="*/ 772514 w 10585873"/>
              <a:gd name="connsiteY12" fmla="*/ 3471587 h 49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934987">
                <a:moveTo>
                  <a:pt x="772514" y="3471587"/>
                </a:moveTo>
                <a:cubicBezTo>
                  <a:pt x="1216650" y="3360090"/>
                  <a:pt x="2246667" y="3550958"/>
                  <a:pt x="2734271" y="2972686"/>
                </a:cubicBezTo>
                <a:cubicBezTo>
                  <a:pt x="3221875" y="2394414"/>
                  <a:pt x="3367401" y="-79304"/>
                  <a:pt x="3698140" y="1957"/>
                </a:cubicBezTo>
                <a:cubicBezTo>
                  <a:pt x="4028879" y="83218"/>
                  <a:pt x="3953281" y="1589370"/>
                  <a:pt x="4446555" y="1963546"/>
                </a:cubicBezTo>
                <a:cubicBezTo>
                  <a:pt x="4939829" y="2337722"/>
                  <a:pt x="6028435" y="2141185"/>
                  <a:pt x="6657785" y="2247012"/>
                </a:cubicBezTo>
                <a:cubicBezTo>
                  <a:pt x="7287135" y="2352839"/>
                  <a:pt x="7595194" y="2273468"/>
                  <a:pt x="8222654" y="2598510"/>
                </a:cubicBezTo>
                <a:cubicBezTo>
                  <a:pt x="8850114" y="2923552"/>
                  <a:pt x="10122044" y="3841984"/>
                  <a:pt x="10422545" y="4197262"/>
                </a:cubicBezTo>
                <a:cubicBezTo>
                  <a:pt x="10723046" y="4552540"/>
                  <a:pt x="10619099" y="4611123"/>
                  <a:pt x="10025658" y="4730179"/>
                </a:cubicBezTo>
                <a:cubicBezTo>
                  <a:pt x="9432217" y="4849235"/>
                  <a:pt x="8192417" y="4883250"/>
                  <a:pt x="6861899" y="4911597"/>
                </a:cubicBezTo>
                <a:cubicBezTo>
                  <a:pt x="5531382" y="4939944"/>
                  <a:pt x="3144388" y="4949393"/>
                  <a:pt x="2042553" y="4900259"/>
                </a:cubicBezTo>
                <a:cubicBezTo>
                  <a:pt x="940718" y="4851125"/>
                  <a:pt x="579739" y="4826557"/>
                  <a:pt x="250890" y="4616792"/>
                </a:cubicBezTo>
                <a:cubicBezTo>
                  <a:pt x="-77960" y="4407027"/>
                  <a:pt x="-19371" y="3836314"/>
                  <a:pt x="69456" y="3641667"/>
                </a:cubicBezTo>
                <a:cubicBezTo>
                  <a:pt x="158283" y="3447020"/>
                  <a:pt x="328378" y="3583084"/>
                  <a:pt x="772514" y="3471587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-889965" y="1396944"/>
            <a:ext cx="10585873" cy="4372385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372385">
                <a:moveTo>
                  <a:pt x="772514" y="2908985"/>
                </a:moveTo>
                <a:cubicBezTo>
                  <a:pt x="1216650" y="2797488"/>
                  <a:pt x="2290135" y="2890087"/>
                  <a:pt x="2734271" y="2410084"/>
                </a:cubicBezTo>
                <a:cubicBezTo>
                  <a:pt x="3178407" y="1930081"/>
                  <a:pt x="3229436" y="246289"/>
                  <a:pt x="3437329" y="28965"/>
                </a:cubicBezTo>
                <a:cubicBezTo>
                  <a:pt x="3645222" y="-188359"/>
                  <a:pt x="3448667" y="881255"/>
                  <a:pt x="3981630" y="1106139"/>
                </a:cubicBezTo>
                <a:cubicBezTo>
                  <a:pt x="4514593" y="1331023"/>
                  <a:pt x="5928268" y="1223306"/>
                  <a:pt x="6635105" y="1378267"/>
                </a:cubicBezTo>
                <a:cubicBezTo>
                  <a:pt x="7341942" y="1533228"/>
                  <a:pt x="7591414" y="1659843"/>
                  <a:pt x="8222654" y="2035908"/>
                </a:cubicBezTo>
                <a:cubicBezTo>
                  <a:pt x="8853894" y="2411973"/>
                  <a:pt x="10122044" y="3279382"/>
                  <a:pt x="10422545" y="3634660"/>
                </a:cubicBezTo>
                <a:cubicBezTo>
                  <a:pt x="10723046" y="3989938"/>
                  <a:pt x="10619099" y="4048521"/>
                  <a:pt x="10025658" y="4167577"/>
                </a:cubicBezTo>
                <a:cubicBezTo>
                  <a:pt x="9432217" y="4286633"/>
                  <a:pt x="8192417" y="4320648"/>
                  <a:pt x="6861899" y="4348995"/>
                </a:cubicBezTo>
                <a:cubicBezTo>
                  <a:pt x="5531382" y="4377342"/>
                  <a:pt x="3144388" y="4386791"/>
                  <a:pt x="2042553" y="4337657"/>
                </a:cubicBezTo>
                <a:cubicBezTo>
                  <a:pt x="940718" y="4288523"/>
                  <a:pt x="579739" y="4263955"/>
                  <a:pt x="250890" y="4054190"/>
                </a:cubicBezTo>
                <a:cubicBezTo>
                  <a:pt x="-77960" y="3844425"/>
                  <a:pt x="-19371" y="3273712"/>
                  <a:pt x="69456" y="3079065"/>
                </a:cubicBezTo>
                <a:cubicBezTo>
                  <a:pt x="158283" y="2884418"/>
                  <a:pt x="328378" y="3020482"/>
                  <a:pt x="772514" y="2908985"/>
                </a:cubicBezTo>
                <a:close/>
              </a:path>
            </a:pathLst>
          </a:custGeom>
          <a:noFill/>
          <a:ln w="38100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211960" y="594751"/>
            <a:ext cx="5266505" cy="375444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0" name="Striped Right Arrow 19"/>
          <p:cNvSpPr/>
          <p:nvPr/>
        </p:nvSpPr>
        <p:spPr>
          <a:xfrm flipH="1">
            <a:off x="3085221" y="1593173"/>
            <a:ext cx="1944216" cy="936104"/>
          </a:xfrm>
          <a:prstGeom prst="striped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TRANSPORT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29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1" grpId="0" animBg="1"/>
      <p:bldP spid="5" grpId="0" animBg="1"/>
      <p:bldP spid="16" grpId="0" animBg="1"/>
      <p:bldP spid="15" grpId="0" animBg="1"/>
      <p:bldP spid="25" grpId="0" animBg="1"/>
      <p:bldP spid="25" grpId="1" animBg="1"/>
      <p:bldP spid="26" grpId="0" animBg="1"/>
      <p:bldP spid="26" grpId="1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6492208" y="3435578"/>
            <a:ext cx="3447802" cy="2226369"/>
          </a:xfrm>
          <a:custGeom>
            <a:avLst/>
            <a:gdLst>
              <a:gd name="connsiteX0" fmla="*/ 2806295 w 3447802"/>
              <a:gd name="connsiteY0" fmla="*/ 396890 h 2226369"/>
              <a:gd name="connsiteX1" fmla="*/ 2534143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  <a:gd name="connsiteX0" fmla="*/ 2806295 w 3447802"/>
              <a:gd name="connsiteY0" fmla="*/ 396890 h 2226369"/>
              <a:gd name="connsiteX1" fmla="*/ 2613520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7802" h="2226369">
                <a:moveTo>
                  <a:pt x="2806295" y="396890"/>
                </a:moveTo>
                <a:cubicBezTo>
                  <a:pt x="2668329" y="79408"/>
                  <a:pt x="2683448" y="109644"/>
                  <a:pt x="2613520" y="79408"/>
                </a:cubicBezTo>
                <a:cubicBezTo>
                  <a:pt x="2543592" y="49172"/>
                  <a:pt x="2452876" y="213582"/>
                  <a:pt x="2386728" y="215472"/>
                </a:cubicBezTo>
                <a:cubicBezTo>
                  <a:pt x="2320580" y="217362"/>
                  <a:pt x="2279001" y="90747"/>
                  <a:pt x="2216633" y="90747"/>
                </a:cubicBezTo>
                <a:cubicBezTo>
                  <a:pt x="2154265" y="90747"/>
                  <a:pt x="2080558" y="206023"/>
                  <a:pt x="2012520" y="215472"/>
                </a:cubicBezTo>
                <a:cubicBezTo>
                  <a:pt x="1944482" y="224921"/>
                  <a:pt x="1880224" y="143660"/>
                  <a:pt x="1808406" y="147440"/>
                </a:cubicBezTo>
                <a:cubicBezTo>
                  <a:pt x="1736588" y="151219"/>
                  <a:pt x="1651542" y="230590"/>
                  <a:pt x="1581614" y="238149"/>
                </a:cubicBezTo>
                <a:cubicBezTo>
                  <a:pt x="1511686" y="245708"/>
                  <a:pt x="1536255" y="221141"/>
                  <a:pt x="1388840" y="192794"/>
                </a:cubicBezTo>
                <a:cubicBezTo>
                  <a:pt x="1241425" y="164447"/>
                  <a:pt x="927695" y="90746"/>
                  <a:pt x="697122" y="68069"/>
                </a:cubicBezTo>
                <a:cubicBezTo>
                  <a:pt x="466549" y="45392"/>
                  <a:pt x="-58854" y="-66105"/>
                  <a:pt x="5404" y="56731"/>
                </a:cubicBezTo>
                <a:cubicBezTo>
                  <a:pt x="69662" y="179566"/>
                  <a:pt x="1082670" y="805082"/>
                  <a:pt x="1082670" y="805082"/>
                </a:cubicBezTo>
                <a:lnTo>
                  <a:pt x="2511464" y="1780207"/>
                </a:lnTo>
                <a:cubicBezTo>
                  <a:pt x="2849763" y="2012650"/>
                  <a:pt x="2957490" y="2165721"/>
                  <a:pt x="3112465" y="2199737"/>
                </a:cubicBezTo>
                <a:cubicBezTo>
                  <a:pt x="3267440" y="2233753"/>
                  <a:pt x="3488562" y="2286667"/>
                  <a:pt x="3441314" y="1984303"/>
                </a:cubicBezTo>
                <a:cubicBezTo>
                  <a:pt x="3394066" y="1681939"/>
                  <a:pt x="2944261" y="714373"/>
                  <a:pt x="2806295" y="39689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5292080" y="3075807"/>
            <a:ext cx="2468488" cy="686350"/>
            <a:chOff x="5292080" y="3075806"/>
            <a:chExt cx="2468488" cy="686350"/>
          </a:xfrm>
        </p:grpSpPr>
        <p:sp>
          <p:nvSpPr>
            <p:cNvPr id="13" name="Oval 12"/>
            <p:cNvSpPr/>
            <p:nvPr/>
          </p:nvSpPr>
          <p:spPr>
            <a:xfrm>
              <a:off x="5652120" y="3075806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5912532" y="3111507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6276184" y="3157451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7212379" y="3435577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6960096" y="3301467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6522132" y="3183515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6688244" y="3255523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6128556" y="3182438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5760132" y="3110430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6810239" y="3254446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7544544" y="3618140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5292080" y="3075806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700587" y="555595"/>
            <a:ext cx="2529099" cy="3480969"/>
            <a:chOff x="1700586" y="555594"/>
            <a:chExt cx="2529099" cy="3480969"/>
          </a:xfrm>
        </p:grpSpPr>
        <p:sp>
          <p:nvSpPr>
            <p:cNvPr id="2" name="Freeform 1"/>
            <p:cNvSpPr/>
            <p:nvPr/>
          </p:nvSpPr>
          <p:spPr>
            <a:xfrm>
              <a:off x="1700946" y="623626"/>
              <a:ext cx="2392663" cy="3367583"/>
            </a:xfrm>
            <a:custGeom>
              <a:avLst/>
              <a:gdLst>
                <a:gd name="connsiteX0" fmla="*/ 0 w 2392663"/>
                <a:gd name="connsiteY0" fmla="*/ 3367583 h 3367583"/>
                <a:gd name="connsiteX1" fmla="*/ 11339 w 2392663"/>
                <a:gd name="connsiteY1" fmla="*/ 3027423 h 3367583"/>
                <a:gd name="connsiteX2" fmla="*/ 34019 w 2392663"/>
                <a:gd name="connsiteY2" fmla="*/ 3050100 h 3367583"/>
                <a:gd name="connsiteX3" fmla="*/ 45358 w 2392663"/>
                <a:gd name="connsiteY3" fmla="*/ 3118132 h 3367583"/>
                <a:gd name="connsiteX4" fmla="*/ 68037 w 2392663"/>
                <a:gd name="connsiteY4" fmla="*/ 3276873 h 3367583"/>
                <a:gd name="connsiteX5" fmla="*/ 79377 w 2392663"/>
                <a:gd name="connsiteY5" fmla="*/ 3140809 h 3367583"/>
                <a:gd name="connsiteX6" fmla="*/ 113396 w 2392663"/>
                <a:gd name="connsiteY6" fmla="*/ 3152148 h 3367583"/>
                <a:gd name="connsiteX7" fmla="*/ 124736 w 2392663"/>
                <a:gd name="connsiteY7" fmla="*/ 3095455 h 3367583"/>
                <a:gd name="connsiteX8" fmla="*/ 147415 w 2392663"/>
                <a:gd name="connsiteY8" fmla="*/ 3072777 h 3367583"/>
                <a:gd name="connsiteX9" fmla="*/ 158755 w 2392663"/>
                <a:gd name="connsiteY9" fmla="*/ 3004745 h 3367583"/>
                <a:gd name="connsiteX10" fmla="*/ 181434 w 2392663"/>
                <a:gd name="connsiteY10" fmla="*/ 3050100 h 3367583"/>
                <a:gd name="connsiteX11" fmla="*/ 215453 w 2392663"/>
                <a:gd name="connsiteY11" fmla="*/ 3140809 h 3367583"/>
                <a:gd name="connsiteX12" fmla="*/ 226792 w 2392663"/>
                <a:gd name="connsiteY12" fmla="*/ 2880020 h 3367583"/>
                <a:gd name="connsiteX13" fmla="*/ 238132 w 2392663"/>
                <a:gd name="connsiteY13" fmla="*/ 2914036 h 3367583"/>
                <a:gd name="connsiteX14" fmla="*/ 260811 w 2392663"/>
                <a:gd name="connsiteY14" fmla="*/ 2868682 h 3367583"/>
                <a:gd name="connsiteX15" fmla="*/ 272151 w 2392663"/>
                <a:gd name="connsiteY15" fmla="*/ 2641908 h 3367583"/>
                <a:gd name="connsiteX16" fmla="*/ 340189 w 2392663"/>
                <a:gd name="connsiteY16" fmla="*/ 2777972 h 3367583"/>
                <a:gd name="connsiteX17" fmla="*/ 464925 w 2392663"/>
                <a:gd name="connsiteY17" fmla="*/ 3016084 h 3367583"/>
                <a:gd name="connsiteX18" fmla="*/ 487604 w 2392663"/>
                <a:gd name="connsiteY18" fmla="*/ 2982068 h 3367583"/>
                <a:gd name="connsiteX19" fmla="*/ 430906 w 2392663"/>
                <a:gd name="connsiteY19" fmla="*/ 2698602 h 3367583"/>
                <a:gd name="connsiteX20" fmla="*/ 408227 w 2392663"/>
                <a:gd name="connsiteY20" fmla="*/ 2664586 h 3367583"/>
                <a:gd name="connsiteX21" fmla="*/ 396887 w 2392663"/>
                <a:gd name="connsiteY21" fmla="*/ 2505844 h 3367583"/>
                <a:gd name="connsiteX22" fmla="*/ 385547 w 2392663"/>
                <a:gd name="connsiteY22" fmla="*/ 2471828 h 3367583"/>
                <a:gd name="connsiteX23" fmla="*/ 374208 w 2392663"/>
                <a:gd name="connsiteY23" fmla="*/ 2505844 h 3367583"/>
                <a:gd name="connsiteX24" fmla="*/ 385547 w 2392663"/>
                <a:gd name="connsiteY24" fmla="*/ 2460490 h 3367583"/>
                <a:gd name="connsiteX25" fmla="*/ 396887 w 2392663"/>
                <a:gd name="connsiteY25" fmla="*/ 2358442 h 3367583"/>
                <a:gd name="connsiteX26" fmla="*/ 476264 w 2392663"/>
                <a:gd name="connsiteY26" fmla="*/ 2585215 h 3367583"/>
                <a:gd name="connsiteX27" fmla="*/ 521623 w 2392663"/>
                <a:gd name="connsiteY27" fmla="*/ 2653247 h 3367583"/>
                <a:gd name="connsiteX28" fmla="*/ 555642 w 2392663"/>
                <a:gd name="connsiteY28" fmla="*/ 2675924 h 3367583"/>
                <a:gd name="connsiteX29" fmla="*/ 521623 w 2392663"/>
                <a:gd name="connsiteY29" fmla="*/ 2437812 h 3367583"/>
                <a:gd name="connsiteX30" fmla="*/ 487604 w 2392663"/>
                <a:gd name="connsiteY30" fmla="*/ 2403796 h 3367583"/>
                <a:gd name="connsiteX31" fmla="*/ 510283 w 2392663"/>
                <a:gd name="connsiteY31" fmla="*/ 2437812 h 3367583"/>
                <a:gd name="connsiteX32" fmla="*/ 498944 w 2392663"/>
                <a:gd name="connsiteY32" fmla="*/ 2165685 h 3367583"/>
                <a:gd name="connsiteX33" fmla="*/ 487604 w 2392663"/>
                <a:gd name="connsiteY33" fmla="*/ 2120330 h 3367583"/>
                <a:gd name="connsiteX34" fmla="*/ 464925 w 2392663"/>
                <a:gd name="connsiteY34" fmla="*/ 2074975 h 3367583"/>
                <a:gd name="connsiteX35" fmla="*/ 510283 w 2392663"/>
                <a:gd name="connsiteY35" fmla="*/ 2086314 h 3367583"/>
                <a:gd name="connsiteX36" fmla="*/ 532963 w 2392663"/>
                <a:gd name="connsiteY36" fmla="*/ 2120330 h 3367583"/>
                <a:gd name="connsiteX37" fmla="*/ 566981 w 2392663"/>
                <a:gd name="connsiteY37" fmla="*/ 2131669 h 3367583"/>
                <a:gd name="connsiteX38" fmla="*/ 510283 w 2392663"/>
                <a:gd name="connsiteY38" fmla="*/ 1916234 h 3367583"/>
                <a:gd name="connsiteX39" fmla="*/ 498944 w 2392663"/>
                <a:gd name="connsiteY39" fmla="*/ 1870879 h 3367583"/>
                <a:gd name="connsiteX40" fmla="*/ 487604 w 2392663"/>
                <a:gd name="connsiteY40" fmla="*/ 1904895 h 3367583"/>
                <a:gd name="connsiteX41" fmla="*/ 510283 w 2392663"/>
                <a:gd name="connsiteY41" fmla="*/ 1916234 h 3367583"/>
                <a:gd name="connsiteX42" fmla="*/ 521623 w 2392663"/>
                <a:gd name="connsiteY42" fmla="*/ 1734815 h 3367583"/>
                <a:gd name="connsiteX43" fmla="*/ 578321 w 2392663"/>
                <a:gd name="connsiteY43" fmla="*/ 1825525 h 3367583"/>
                <a:gd name="connsiteX44" fmla="*/ 623680 w 2392663"/>
                <a:gd name="connsiteY44" fmla="*/ 1882218 h 3367583"/>
                <a:gd name="connsiteX45" fmla="*/ 714397 w 2392663"/>
                <a:gd name="connsiteY45" fmla="*/ 1972927 h 3367583"/>
                <a:gd name="connsiteX46" fmla="*/ 703057 w 2392663"/>
                <a:gd name="connsiteY46" fmla="*/ 1870879 h 3367583"/>
                <a:gd name="connsiteX47" fmla="*/ 646359 w 2392663"/>
                <a:gd name="connsiteY47" fmla="*/ 1746154 h 3367583"/>
                <a:gd name="connsiteX48" fmla="*/ 657699 w 2392663"/>
                <a:gd name="connsiteY48" fmla="*/ 1825525 h 3367583"/>
                <a:gd name="connsiteX49" fmla="*/ 691717 w 2392663"/>
                <a:gd name="connsiteY49" fmla="*/ 1870879 h 3367583"/>
                <a:gd name="connsiteX50" fmla="*/ 714397 w 2392663"/>
                <a:gd name="connsiteY50" fmla="*/ 1916234 h 3367583"/>
                <a:gd name="connsiteX51" fmla="*/ 737076 w 2392663"/>
                <a:gd name="connsiteY51" fmla="*/ 1836863 h 3367583"/>
                <a:gd name="connsiteX52" fmla="*/ 657699 w 2392663"/>
                <a:gd name="connsiteY52" fmla="*/ 1610090 h 3367583"/>
                <a:gd name="connsiteX53" fmla="*/ 646359 w 2392663"/>
                <a:gd name="connsiteY53" fmla="*/ 1644106 h 3367583"/>
                <a:gd name="connsiteX54" fmla="*/ 669038 w 2392663"/>
                <a:gd name="connsiteY54" fmla="*/ 1678122 h 3367583"/>
                <a:gd name="connsiteX55" fmla="*/ 657699 w 2392663"/>
                <a:gd name="connsiteY55" fmla="*/ 1610090 h 3367583"/>
                <a:gd name="connsiteX56" fmla="*/ 612340 w 2392663"/>
                <a:gd name="connsiteY56" fmla="*/ 1474026 h 3367583"/>
                <a:gd name="connsiteX57" fmla="*/ 612340 w 2392663"/>
                <a:gd name="connsiteY57" fmla="*/ 1576074 h 3367583"/>
                <a:gd name="connsiteX58" fmla="*/ 623680 w 2392663"/>
                <a:gd name="connsiteY58" fmla="*/ 1519381 h 3367583"/>
                <a:gd name="connsiteX59" fmla="*/ 680378 w 2392663"/>
                <a:gd name="connsiteY59" fmla="*/ 1145205 h 3367583"/>
                <a:gd name="connsiteX60" fmla="*/ 703057 w 2392663"/>
                <a:gd name="connsiteY60" fmla="*/ 1247253 h 3367583"/>
                <a:gd name="connsiteX61" fmla="*/ 714397 w 2392663"/>
                <a:gd name="connsiteY61" fmla="*/ 1303946 h 3367583"/>
                <a:gd name="connsiteX62" fmla="*/ 737076 w 2392663"/>
                <a:gd name="connsiteY62" fmla="*/ 1337962 h 3367583"/>
                <a:gd name="connsiteX63" fmla="*/ 703057 w 2392663"/>
                <a:gd name="connsiteY63" fmla="*/ 1201898 h 3367583"/>
                <a:gd name="connsiteX64" fmla="*/ 691717 w 2392663"/>
                <a:gd name="connsiteY64" fmla="*/ 1145205 h 3367583"/>
                <a:gd name="connsiteX65" fmla="*/ 680378 w 2392663"/>
                <a:gd name="connsiteY65" fmla="*/ 1111189 h 3367583"/>
                <a:gd name="connsiteX66" fmla="*/ 691717 w 2392663"/>
                <a:gd name="connsiteY66" fmla="*/ 1156544 h 3367583"/>
                <a:gd name="connsiteX67" fmla="*/ 737076 w 2392663"/>
                <a:gd name="connsiteY67" fmla="*/ 1224576 h 3367583"/>
                <a:gd name="connsiteX68" fmla="*/ 748416 w 2392663"/>
                <a:gd name="connsiteY68" fmla="*/ 1133866 h 3367583"/>
                <a:gd name="connsiteX69" fmla="*/ 703057 w 2392663"/>
                <a:gd name="connsiteY69" fmla="*/ 873077 h 3367583"/>
                <a:gd name="connsiteX70" fmla="*/ 680378 w 2392663"/>
                <a:gd name="connsiteY70" fmla="*/ 805045 h 3367583"/>
                <a:gd name="connsiteX71" fmla="*/ 669038 w 2392663"/>
                <a:gd name="connsiteY71" fmla="*/ 748352 h 3367583"/>
                <a:gd name="connsiteX72" fmla="*/ 805114 w 2392663"/>
                <a:gd name="connsiteY72" fmla="*/ 1020480 h 3367583"/>
                <a:gd name="connsiteX73" fmla="*/ 839133 w 2392663"/>
                <a:gd name="connsiteY73" fmla="*/ 1043157 h 3367583"/>
                <a:gd name="connsiteX74" fmla="*/ 861812 w 2392663"/>
                <a:gd name="connsiteY74" fmla="*/ 997802 h 3367583"/>
                <a:gd name="connsiteX75" fmla="*/ 793774 w 2392663"/>
                <a:gd name="connsiteY75" fmla="*/ 827723 h 3367583"/>
                <a:gd name="connsiteX76" fmla="*/ 771095 w 2392663"/>
                <a:gd name="connsiteY76" fmla="*/ 771029 h 3367583"/>
                <a:gd name="connsiteX77" fmla="*/ 782435 w 2392663"/>
                <a:gd name="connsiteY77" fmla="*/ 850400 h 3367583"/>
                <a:gd name="connsiteX78" fmla="*/ 805114 w 2392663"/>
                <a:gd name="connsiteY78" fmla="*/ 816384 h 3367583"/>
                <a:gd name="connsiteX79" fmla="*/ 793774 w 2392663"/>
                <a:gd name="connsiteY79" fmla="*/ 668981 h 3367583"/>
                <a:gd name="connsiteX80" fmla="*/ 816453 w 2392663"/>
                <a:gd name="connsiteY80" fmla="*/ 782368 h 3367583"/>
                <a:gd name="connsiteX81" fmla="*/ 827793 w 2392663"/>
                <a:gd name="connsiteY81" fmla="*/ 634965 h 3367583"/>
                <a:gd name="connsiteX82" fmla="*/ 861812 w 2392663"/>
                <a:gd name="connsiteY82" fmla="*/ 600949 h 3367583"/>
                <a:gd name="connsiteX83" fmla="*/ 873152 w 2392663"/>
                <a:gd name="connsiteY83" fmla="*/ 328822 h 3367583"/>
                <a:gd name="connsiteX84" fmla="*/ 884491 w 2392663"/>
                <a:gd name="connsiteY84" fmla="*/ 260790 h 3367583"/>
                <a:gd name="connsiteX85" fmla="*/ 895831 w 2392663"/>
                <a:gd name="connsiteY85" fmla="*/ 317483 h 3367583"/>
                <a:gd name="connsiteX86" fmla="*/ 918510 w 2392663"/>
                <a:gd name="connsiteY86" fmla="*/ 362837 h 3367583"/>
                <a:gd name="connsiteX87" fmla="*/ 952529 w 2392663"/>
                <a:gd name="connsiteY87" fmla="*/ 374176 h 3367583"/>
                <a:gd name="connsiteX88" fmla="*/ 975208 w 2392663"/>
                <a:gd name="connsiteY88" fmla="*/ 419531 h 3367583"/>
                <a:gd name="connsiteX89" fmla="*/ 1009227 w 2392663"/>
                <a:gd name="connsiteY89" fmla="*/ 453547 h 3367583"/>
                <a:gd name="connsiteX90" fmla="*/ 1031907 w 2392663"/>
                <a:gd name="connsiteY90" fmla="*/ 396853 h 3367583"/>
                <a:gd name="connsiteX91" fmla="*/ 1009227 w 2392663"/>
                <a:gd name="connsiteY91" fmla="*/ 238112 h 3367583"/>
                <a:gd name="connsiteX92" fmla="*/ 1031907 w 2392663"/>
                <a:gd name="connsiteY92" fmla="*/ 442208 h 3367583"/>
                <a:gd name="connsiteX93" fmla="*/ 1043246 w 2392663"/>
                <a:gd name="connsiteY93" fmla="*/ 351499 h 3367583"/>
                <a:gd name="connsiteX94" fmla="*/ 1065925 w 2392663"/>
                <a:gd name="connsiteY94" fmla="*/ 226774 h 3367583"/>
                <a:gd name="connsiteX95" fmla="*/ 1099944 w 2392663"/>
                <a:gd name="connsiteY95" fmla="*/ 102048 h 3367583"/>
                <a:gd name="connsiteX96" fmla="*/ 1111284 w 2392663"/>
                <a:gd name="connsiteY96" fmla="*/ 147403 h 3367583"/>
                <a:gd name="connsiteX97" fmla="*/ 1167982 w 2392663"/>
                <a:gd name="connsiteY97" fmla="*/ 113387 h 3367583"/>
                <a:gd name="connsiteX98" fmla="*/ 1190662 w 2392663"/>
                <a:gd name="connsiteY98" fmla="*/ 45355 h 3367583"/>
                <a:gd name="connsiteX99" fmla="*/ 1202001 w 2392663"/>
                <a:gd name="connsiteY99" fmla="*/ 113387 h 3367583"/>
                <a:gd name="connsiteX100" fmla="*/ 1213341 w 2392663"/>
                <a:gd name="connsiteY100" fmla="*/ 170080 h 3367583"/>
                <a:gd name="connsiteX101" fmla="*/ 1236020 w 2392663"/>
                <a:gd name="connsiteY101" fmla="*/ 90710 h 3367583"/>
                <a:gd name="connsiteX102" fmla="*/ 1258699 w 2392663"/>
                <a:gd name="connsiteY102" fmla="*/ 0 h 3367583"/>
                <a:gd name="connsiteX103" fmla="*/ 1270039 w 2392663"/>
                <a:gd name="connsiteY103" fmla="*/ 102048 h 3367583"/>
                <a:gd name="connsiteX104" fmla="*/ 1304058 w 2392663"/>
                <a:gd name="connsiteY104" fmla="*/ 45355 h 3367583"/>
                <a:gd name="connsiteX105" fmla="*/ 1315398 w 2392663"/>
                <a:gd name="connsiteY105" fmla="*/ 147403 h 3367583"/>
                <a:gd name="connsiteX106" fmla="*/ 1338077 w 2392663"/>
                <a:gd name="connsiteY106" fmla="*/ 181419 h 3367583"/>
                <a:gd name="connsiteX107" fmla="*/ 1372096 w 2392663"/>
                <a:gd name="connsiteY107" fmla="*/ 147403 h 3367583"/>
                <a:gd name="connsiteX108" fmla="*/ 1383435 w 2392663"/>
                <a:gd name="connsiteY108" fmla="*/ 113387 h 3367583"/>
                <a:gd name="connsiteX109" fmla="*/ 1406115 w 2392663"/>
                <a:gd name="connsiteY109" fmla="*/ 79371 h 3367583"/>
                <a:gd name="connsiteX110" fmla="*/ 1440134 w 2392663"/>
                <a:gd name="connsiteY110" fmla="*/ 215435 h 3367583"/>
                <a:gd name="connsiteX111" fmla="*/ 1451473 w 2392663"/>
                <a:gd name="connsiteY111" fmla="*/ 249451 h 3367583"/>
                <a:gd name="connsiteX112" fmla="*/ 1485492 w 2392663"/>
                <a:gd name="connsiteY112" fmla="*/ 260790 h 3367583"/>
                <a:gd name="connsiteX113" fmla="*/ 1508171 w 2392663"/>
                <a:gd name="connsiteY113" fmla="*/ 170080 h 3367583"/>
                <a:gd name="connsiteX114" fmla="*/ 1519511 w 2392663"/>
                <a:gd name="connsiteY114" fmla="*/ 238112 h 3367583"/>
                <a:gd name="connsiteX115" fmla="*/ 1553530 w 2392663"/>
                <a:gd name="connsiteY115" fmla="*/ 260790 h 3367583"/>
                <a:gd name="connsiteX116" fmla="*/ 1564870 w 2392663"/>
                <a:gd name="connsiteY116" fmla="*/ 340160 h 3367583"/>
                <a:gd name="connsiteX117" fmla="*/ 1587549 w 2392663"/>
                <a:gd name="connsiteY117" fmla="*/ 306144 h 3367583"/>
                <a:gd name="connsiteX118" fmla="*/ 1610228 w 2392663"/>
                <a:gd name="connsiteY118" fmla="*/ 260790 h 3367583"/>
                <a:gd name="connsiteX119" fmla="*/ 1621568 w 2392663"/>
                <a:gd name="connsiteY119" fmla="*/ 521579 h 3367583"/>
                <a:gd name="connsiteX120" fmla="*/ 1644247 w 2392663"/>
                <a:gd name="connsiteY120" fmla="*/ 646304 h 3367583"/>
                <a:gd name="connsiteX121" fmla="*/ 1666926 w 2392663"/>
                <a:gd name="connsiteY121" fmla="*/ 737013 h 3367583"/>
                <a:gd name="connsiteX122" fmla="*/ 1678266 w 2392663"/>
                <a:gd name="connsiteY122" fmla="*/ 816384 h 3367583"/>
                <a:gd name="connsiteX123" fmla="*/ 1700945 w 2392663"/>
                <a:gd name="connsiteY123" fmla="*/ 748352 h 3367583"/>
                <a:gd name="connsiteX124" fmla="*/ 1723624 w 2392663"/>
                <a:gd name="connsiteY124" fmla="*/ 918432 h 3367583"/>
                <a:gd name="connsiteX125" fmla="*/ 1734964 w 2392663"/>
                <a:gd name="connsiteY125" fmla="*/ 997802 h 3367583"/>
                <a:gd name="connsiteX126" fmla="*/ 1746304 w 2392663"/>
                <a:gd name="connsiteY126" fmla="*/ 918432 h 3367583"/>
                <a:gd name="connsiteX127" fmla="*/ 1757643 w 2392663"/>
                <a:gd name="connsiteY127" fmla="*/ 986464 h 3367583"/>
                <a:gd name="connsiteX128" fmla="*/ 1768983 w 2392663"/>
                <a:gd name="connsiteY128" fmla="*/ 1065834 h 3367583"/>
                <a:gd name="connsiteX129" fmla="*/ 1791662 w 2392663"/>
                <a:gd name="connsiteY129" fmla="*/ 1009141 h 3367583"/>
                <a:gd name="connsiteX130" fmla="*/ 1825681 w 2392663"/>
                <a:gd name="connsiteY130" fmla="*/ 997802 h 3367583"/>
                <a:gd name="connsiteX131" fmla="*/ 1791662 w 2392663"/>
                <a:gd name="connsiteY131" fmla="*/ 1167882 h 3367583"/>
                <a:gd name="connsiteX132" fmla="*/ 1746304 w 2392663"/>
                <a:gd name="connsiteY132" fmla="*/ 1269930 h 3367583"/>
                <a:gd name="connsiteX133" fmla="*/ 1734964 w 2392663"/>
                <a:gd name="connsiteY133" fmla="*/ 1315285 h 3367583"/>
                <a:gd name="connsiteX134" fmla="*/ 1768983 w 2392663"/>
                <a:gd name="connsiteY134" fmla="*/ 1235914 h 3367583"/>
                <a:gd name="connsiteX135" fmla="*/ 1780323 w 2392663"/>
                <a:gd name="connsiteY135" fmla="*/ 1405994 h 3367583"/>
                <a:gd name="connsiteX136" fmla="*/ 1768983 w 2392663"/>
                <a:gd name="connsiteY136" fmla="*/ 1451349 h 3367583"/>
                <a:gd name="connsiteX137" fmla="*/ 1757643 w 2392663"/>
                <a:gd name="connsiteY137" fmla="*/ 1485365 h 3367583"/>
                <a:gd name="connsiteX138" fmla="*/ 1780323 w 2392663"/>
                <a:gd name="connsiteY138" fmla="*/ 1451349 h 3367583"/>
                <a:gd name="connsiteX139" fmla="*/ 1757643 w 2392663"/>
                <a:gd name="connsiteY139" fmla="*/ 1542058 h 3367583"/>
                <a:gd name="connsiteX140" fmla="*/ 1746304 w 2392663"/>
                <a:gd name="connsiteY140" fmla="*/ 1576074 h 3367583"/>
                <a:gd name="connsiteX141" fmla="*/ 1780323 w 2392663"/>
                <a:gd name="connsiteY141" fmla="*/ 1519381 h 3367583"/>
                <a:gd name="connsiteX142" fmla="*/ 1859700 w 2392663"/>
                <a:gd name="connsiteY142" fmla="*/ 1451349 h 3367583"/>
                <a:gd name="connsiteX143" fmla="*/ 1837021 w 2392663"/>
                <a:gd name="connsiteY143" fmla="*/ 1587413 h 3367583"/>
                <a:gd name="connsiteX144" fmla="*/ 1803002 w 2392663"/>
                <a:gd name="connsiteY144" fmla="*/ 1632767 h 3367583"/>
                <a:gd name="connsiteX145" fmla="*/ 1837021 w 2392663"/>
                <a:gd name="connsiteY145" fmla="*/ 1621429 h 3367583"/>
                <a:gd name="connsiteX146" fmla="*/ 1893719 w 2392663"/>
                <a:gd name="connsiteY146" fmla="*/ 1576074 h 3367583"/>
                <a:gd name="connsiteX147" fmla="*/ 1882379 w 2392663"/>
                <a:gd name="connsiteY147" fmla="*/ 1689461 h 3367583"/>
                <a:gd name="connsiteX148" fmla="*/ 1905059 w 2392663"/>
                <a:gd name="connsiteY148" fmla="*/ 1644106 h 3367583"/>
                <a:gd name="connsiteX149" fmla="*/ 1916398 w 2392663"/>
                <a:gd name="connsiteY149" fmla="*/ 1712138 h 3367583"/>
                <a:gd name="connsiteX150" fmla="*/ 1939078 w 2392663"/>
                <a:gd name="connsiteY150" fmla="*/ 1814186 h 3367583"/>
                <a:gd name="connsiteX151" fmla="*/ 1950417 w 2392663"/>
                <a:gd name="connsiteY151" fmla="*/ 1780170 h 3367583"/>
                <a:gd name="connsiteX152" fmla="*/ 1984436 w 2392663"/>
                <a:gd name="connsiteY152" fmla="*/ 1712138 h 3367583"/>
                <a:gd name="connsiteX153" fmla="*/ 1995776 w 2392663"/>
                <a:gd name="connsiteY153" fmla="*/ 1802847 h 3367583"/>
                <a:gd name="connsiteX154" fmla="*/ 2007115 w 2392663"/>
                <a:gd name="connsiteY154" fmla="*/ 1904895 h 3367583"/>
                <a:gd name="connsiteX155" fmla="*/ 2018455 w 2392663"/>
                <a:gd name="connsiteY155" fmla="*/ 1848202 h 3367583"/>
                <a:gd name="connsiteX156" fmla="*/ 2029795 w 2392663"/>
                <a:gd name="connsiteY156" fmla="*/ 1814186 h 3367583"/>
                <a:gd name="connsiteX157" fmla="*/ 2052474 w 2392663"/>
                <a:gd name="connsiteY157" fmla="*/ 1859541 h 3367583"/>
                <a:gd name="connsiteX158" fmla="*/ 2052474 w 2392663"/>
                <a:gd name="connsiteY158" fmla="*/ 1927573 h 3367583"/>
                <a:gd name="connsiteX159" fmla="*/ 2075153 w 2392663"/>
                <a:gd name="connsiteY159" fmla="*/ 2052298 h 3367583"/>
                <a:gd name="connsiteX160" fmla="*/ 2097832 w 2392663"/>
                <a:gd name="connsiteY160" fmla="*/ 2097653 h 3367583"/>
                <a:gd name="connsiteX161" fmla="*/ 2109172 w 2392663"/>
                <a:gd name="connsiteY161" fmla="*/ 2131669 h 3367583"/>
                <a:gd name="connsiteX162" fmla="*/ 2165870 w 2392663"/>
                <a:gd name="connsiteY162" fmla="*/ 2108991 h 3367583"/>
                <a:gd name="connsiteX163" fmla="*/ 2177210 w 2392663"/>
                <a:gd name="connsiteY163" fmla="*/ 2188362 h 3367583"/>
                <a:gd name="connsiteX164" fmla="*/ 2199889 w 2392663"/>
                <a:gd name="connsiteY164" fmla="*/ 2222378 h 3367583"/>
                <a:gd name="connsiteX165" fmla="*/ 2233908 w 2392663"/>
                <a:gd name="connsiteY165" fmla="*/ 2211039 h 3367583"/>
                <a:gd name="connsiteX166" fmla="*/ 2245248 w 2392663"/>
                <a:gd name="connsiteY166" fmla="*/ 2313087 h 3367583"/>
                <a:gd name="connsiteX167" fmla="*/ 2256587 w 2392663"/>
                <a:gd name="connsiteY167" fmla="*/ 2347103 h 3367583"/>
                <a:gd name="connsiteX168" fmla="*/ 2267927 w 2392663"/>
                <a:gd name="connsiteY168" fmla="*/ 2120330 h 3367583"/>
                <a:gd name="connsiteX169" fmla="*/ 2256587 w 2392663"/>
                <a:gd name="connsiteY169" fmla="*/ 2086314 h 3367583"/>
                <a:gd name="connsiteX170" fmla="*/ 2279267 w 2392663"/>
                <a:gd name="connsiteY170" fmla="*/ 2188362 h 3367583"/>
                <a:gd name="connsiteX171" fmla="*/ 2324625 w 2392663"/>
                <a:gd name="connsiteY171" fmla="*/ 2256394 h 3367583"/>
                <a:gd name="connsiteX172" fmla="*/ 2335965 w 2392663"/>
                <a:gd name="connsiteY172" fmla="*/ 2290410 h 3367583"/>
                <a:gd name="connsiteX173" fmla="*/ 2381323 w 2392663"/>
                <a:gd name="connsiteY173" fmla="*/ 2324426 h 3367583"/>
                <a:gd name="connsiteX174" fmla="*/ 2392663 w 2392663"/>
                <a:gd name="connsiteY174" fmla="*/ 2335764 h 3367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</a:cxnLst>
              <a:rect l="l" t="t" r="r" b="b"/>
              <a:pathLst>
                <a:path w="2392663" h="3367583">
                  <a:moveTo>
                    <a:pt x="0" y="3367583"/>
                  </a:moveTo>
                  <a:cubicBezTo>
                    <a:pt x="3780" y="3254196"/>
                    <a:pt x="-748" y="3140227"/>
                    <a:pt x="11339" y="3027423"/>
                  </a:cubicBezTo>
                  <a:cubicBezTo>
                    <a:pt x="12478" y="3016793"/>
                    <a:pt x="30265" y="3040090"/>
                    <a:pt x="34019" y="3050100"/>
                  </a:cubicBezTo>
                  <a:cubicBezTo>
                    <a:pt x="42092" y="3071626"/>
                    <a:pt x="41947" y="3095396"/>
                    <a:pt x="45358" y="3118132"/>
                  </a:cubicBezTo>
                  <a:cubicBezTo>
                    <a:pt x="53287" y="3170992"/>
                    <a:pt x="68037" y="3276873"/>
                    <a:pt x="68037" y="3276873"/>
                  </a:cubicBezTo>
                  <a:cubicBezTo>
                    <a:pt x="71817" y="3231518"/>
                    <a:pt x="63822" y="3183580"/>
                    <a:pt x="79377" y="3140809"/>
                  </a:cubicBezTo>
                  <a:cubicBezTo>
                    <a:pt x="83462" y="3129576"/>
                    <a:pt x="104943" y="3160600"/>
                    <a:pt x="113396" y="3152148"/>
                  </a:cubicBezTo>
                  <a:cubicBezTo>
                    <a:pt x="127024" y="3138521"/>
                    <a:pt x="117144" y="3113169"/>
                    <a:pt x="124736" y="3095455"/>
                  </a:cubicBezTo>
                  <a:cubicBezTo>
                    <a:pt x="128948" y="3085629"/>
                    <a:pt x="139855" y="3080336"/>
                    <a:pt x="147415" y="3072777"/>
                  </a:cubicBezTo>
                  <a:cubicBezTo>
                    <a:pt x="151195" y="3050100"/>
                    <a:pt x="139625" y="3017497"/>
                    <a:pt x="158755" y="3004745"/>
                  </a:cubicBezTo>
                  <a:cubicBezTo>
                    <a:pt x="172820" y="2995370"/>
                    <a:pt x="174569" y="3034654"/>
                    <a:pt x="181434" y="3050100"/>
                  </a:cubicBezTo>
                  <a:cubicBezTo>
                    <a:pt x="199512" y="3090772"/>
                    <a:pt x="202985" y="3103409"/>
                    <a:pt x="215453" y="3140809"/>
                  </a:cubicBezTo>
                  <a:cubicBezTo>
                    <a:pt x="219233" y="3053879"/>
                    <a:pt x="218133" y="2966600"/>
                    <a:pt x="226792" y="2880020"/>
                  </a:cubicBezTo>
                  <a:cubicBezTo>
                    <a:pt x="227981" y="2868127"/>
                    <a:pt x="226793" y="2917815"/>
                    <a:pt x="238132" y="2914036"/>
                  </a:cubicBezTo>
                  <a:cubicBezTo>
                    <a:pt x="254168" y="2908692"/>
                    <a:pt x="253251" y="2883800"/>
                    <a:pt x="260811" y="2868682"/>
                  </a:cubicBezTo>
                  <a:cubicBezTo>
                    <a:pt x="264591" y="2793091"/>
                    <a:pt x="222309" y="2698865"/>
                    <a:pt x="272151" y="2641908"/>
                  </a:cubicBezTo>
                  <a:cubicBezTo>
                    <a:pt x="305545" y="2603747"/>
                    <a:pt x="318101" y="2732327"/>
                    <a:pt x="340189" y="2777972"/>
                  </a:cubicBezTo>
                  <a:cubicBezTo>
                    <a:pt x="451266" y="3007512"/>
                    <a:pt x="385455" y="2936625"/>
                    <a:pt x="464925" y="3016084"/>
                  </a:cubicBezTo>
                  <a:cubicBezTo>
                    <a:pt x="472485" y="3004745"/>
                    <a:pt x="487604" y="2995696"/>
                    <a:pt x="487604" y="2982068"/>
                  </a:cubicBezTo>
                  <a:cubicBezTo>
                    <a:pt x="487604" y="2849410"/>
                    <a:pt x="481018" y="2798816"/>
                    <a:pt x="430906" y="2698602"/>
                  </a:cubicBezTo>
                  <a:cubicBezTo>
                    <a:pt x="424811" y="2686413"/>
                    <a:pt x="415787" y="2675925"/>
                    <a:pt x="408227" y="2664586"/>
                  </a:cubicBezTo>
                  <a:cubicBezTo>
                    <a:pt x="408227" y="2605340"/>
                    <a:pt x="408855" y="2595592"/>
                    <a:pt x="396887" y="2505844"/>
                  </a:cubicBezTo>
                  <a:cubicBezTo>
                    <a:pt x="395307" y="2493997"/>
                    <a:pt x="389327" y="2483167"/>
                    <a:pt x="385547" y="2471828"/>
                  </a:cubicBezTo>
                  <a:cubicBezTo>
                    <a:pt x="381767" y="2483167"/>
                    <a:pt x="374208" y="2517796"/>
                    <a:pt x="374208" y="2505844"/>
                  </a:cubicBezTo>
                  <a:cubicBezTo>
                    <a:pt x="374208" y="2490261"/>
                    <a:pt x="383177" y="2475892"/>
                    <a:pt x="385547" y="2460490"/>
                  </a:cubicBezTo>
                  <a:cubicBezTo>
                    <a:pt x="390752" y="2426663"/>
                    <a:pt x="393107" y="2392458"/>
                    <a:pt x="396887" y="2358442"/>
                  </a:cubicBezTo>
                  <a:cubicBezTo>
                    <a:pt x="417574" y="2425670"/>
                    <a:pt x="440547" y="2518890"/>
                    <a:pt x="476264" y="2585215"/>
                  </a:cubicBezTo>
                  <a:cubicBezTo>
                    <a:pt x="489187" y="2609212"/>
                    <a:pt x="503674" y="2632736"/>
                    <a:pt x="521623" y="2653247"/>
                  </a:cubicBezTo>
                  <a:cubicBezTo>
                    <a:pt x="530598" y="2663503"/>
                    <a:pt x="544302" y="2668365"/>
                    <a:pt x="555642" y="2675924"/>
                  </a:cubicBezTo>
                  <a:cubicBezTo>
                    <a:pt x="544302" y="2596553"/>
                    <a:pt x="540514" y="2515731"/>
                    <a:pt x="521623" y="2437812"/>
                  </a:cubicBezTo>
                  <a:cubicBezTo>
                    <a:pt x="496331" y="2333493"/>
                    <a:pt x="422487" y="2208459"/>
                    <a:pt x="487604" y="2403796"/>
                  </a:cubicBezTo>
                  <a:cubicBezTo>
                    <a:pt x="491914" y="2416724"/>
                    <a:pt x="502723" y="2426473"/>
                    <a:pt x="510283" y="2437812"/>
                  </a:cubicBezTo>
                  <a:cubicBezTo>
                    <a:pt x="506503" y="2347103"/>
                    <a:pt x="505413" y="2256242"/>
                    <a:pt x="498944" y="2165685"/>
                  </a:cubicBezTo>
                  <a:cubicBezTo>
                    <a:pt x="497834" y="2150141"/>
                    <a:pt x="493076" y="2134921"/>
                    <a:pt x="487604" y="2120330"/>
                  </a:cubicBezTo>
                  <a:cubicBezTo>
                    <a:pt x="481669" y="2104503"/>
                    <a:pt x="455548" y="2089039"/>
                    <a:pt x="464925" y="2074975"/>
                  </a:cubicBezTo>
                  <a:cubicBezTo>
                    <a:pt x="473570" y="2062008"/>
                    <a:pt x="495164" y="2082534"/>
                    <a:pt x="510283" y="2086314"/>
                  </a:cubicBezTo>
                  <a:cubicBezTo>
                    <a:pt x="517843" y="2097653"/>
                    <a:pt x="522321" y="2111817"/>
                    <a:pt x="532963" y="2120330"/>
                  </a:cubicBezTo>
                  <a:cubicBezTo>
                    <a:pt x="542297" y="2127796"/>
                    <a:pt x="566981" y="2143622"/>
                    <a:pt x="566981" y="2131669"/>
                  </a:cubicBezTo>
                  <a:cubicBezTo>
                    <a:pt x="566981" y="2010988"/>
                    <a:pt x="538664" y="2001370"/>
                    <a:pt x="510283" y="1916234"/>
                  </a:cubicBezTo>
                  <a:cubicBezTo>
                    <a:pt x="505355" y="1901450"/>
                    <a:pt x="502724" y="1885997"/>
                    <a:pt x="498944" y="1870879"/>
                  </a:cubicBezTo>
                  <a:cubicBezTo>
                    <a:pt x="495164" y="1882218"/>
                    <a:pt x="487604" y="1892943"/>
                    <a:pt x="487604" y="1904895"/>
                  </a:cubicBezTo>
                  <a:cubicBezTo>
                    <a:pt x="487604" y="2004561"/>
                    <a:pt x="504937" y="1932273"/>
                    <a:pt x="510283" y="1916234"/>
                  </a:cubicBezTo>
                  <a:cubicBezTo>
                    <a:pt x="514063" y="1855761"/>
                    <a:pt x="485266" y="1783286"/>
                    <a:pt x="521623" y="1734815"/>
                  </a:cubicBezTo>
                  <a:cubicBezTo>
                    <a:pt x="543019" y="1706290"/>
                    <a:pt x="558023" y="1796209"/>
                    <a:pt x="578321" y="1825525"/>
                  </a:cubicBezTo>
                  <a:cubicBezTo>
                    <a:pt x="592098" y="1845423"/>
                    <a:pt x="607264" y="1864435"/>
                    <a:pt x="623680" y="1882218"/>
                  </a:cubicBezTo>
                  <a:cubicBezTo>
                    <a:pt x="652686" y="1913639"/>
                    <a:pt x="714397" y="1972927"/>
                    <a:pt x="714397" y="1972927"/>
                  </a:cubicBezTo>
                  <a:cubicBezTo>
                    <a:pt x="710617" y="1938911"/>
                    <a:pt x="711359" y="1904082"/>
                    <a:pt x="703057" y="1870879"/>
                  </a:cubicBezTo>
                  <a:cubicBezTo>
                    <a:pt x="696278" y="1843767"/>
                    <a:pt x="662005" y="1777444"/>
                    <a:pt x="646359" y="1746154"/>
                  </a:cubicBezTo>
                  <a:cubicBezTo>
                    <a:pt x="650139" y="1772611"/>
                    <a:pt x="648565" y="1800409"/>
                    <a:pt x="657699" y="1825525"/>
                  </a:cubicBezTo>
                  <a:cubicBezTo>
                    <a:pt x="664158" y="1843285"/>
                    <a:pt x="681700" y="1854854"/>
                    <a:pt x="691717" y="1870879"/>
                  </a:cubicBezTo>
                  <a:cubicBezTo>
                    <a:pt x="700676" y="1885213"/>
                    <a:pt x="706837" y="1901116"/>
                    <a:pt x="714397" y="1916234"/>
                  </a:cubicBezTo>
                  <a:cubicBezTo>
                    <a:pt x="721957" y="1889777"/>
                    <a:pt x="740794" y="1864126"/>
                    <a:pt x="737076" y="1836863"/>
                  </a:cubicBezTo>
                  <a:cubicBezTo>
                    <a:pt x="730545" y="1788972"/>
                    <a:pt x="683296" y="1674076"/>
                    <a:pt x="657699" y="1610090"/>
                  </a:cubicBezTo>
                  <a:cubicBezTo>
                    <a:pt x="653919" y="1621429"/>
                    <a:pt x="646359" y="1632154"/>
                    <a:pt x="646359" y="1644106"/>
                  </a:cubicBezTo>
                  <a:cubicBezTo>
                    <a:pt x="646359" y="1763842"/>
                    <a:pt x="657346" y="1713198"/>
                    <a:pt x="669038" y="1678122"/>
                  </a:cubicBezTo>
                  <a:cubicBezTo>
                    <a:pt x="665258" y="1655445"/>
                    <a:pt x="664461" y="1632063"/>
                    <a:pt x="657699" y="1610090"/>
                  </a:cubicBezTo>
                  <a:cubicBezTo>
                    <a:pt x="594288" y="1404022"/>
                    <a:pt x="643921" y="1631915"/>
                    <a:pt x="612340" y="1474026"/>
                  </a:cubicBezTo>
                  <a:cubicBezTo>
                    <a:pt x="604599" y="1497247"/>
                    <a:pt x="578127" y="1558969"/>
                    <a:pt x="612340" y="1576074"/>
                  </a:cubicBezTo>
                  <a:cubicBezTo>
                    <a:pt x="629578" y="1584692"/>
                    <a:pt x="620511" y="1538391"/>
                    <a:pt x="623680" y="1519381"/>
                  </a:cubicBezTo>
                  <a:cubicBezTo>
                    <a:pt x="667578" y="1256012"/>
                    <a:pt x="659165" y="1314884"/>
                    <a:pt x="680378" y="1145205"/>
                  </a:cubicBezTo>
                  <a:cubicBezTo>
                    <a:pt x="700371" y="1205182"/>
                    <a:pt x="687090" y="1159448"/>
                    <a:pt x="703057" y="1247253"/>
                  </a:cubicBezTo>
                  <a:cubicBezTo>
                    <a:pt x="706505" y="1266214"/>
                    <a:pt x="707630" y="1285901"/>
                    <a:pt x="714397" y="1303946"/>
                  </a:cubicBezTo>
                  <a:cubicBezTo>
                    <a:pt x="719182" y="1316706"/>
                    <a:pt x="729516" y="1326623"/>
                    <a:pt x="737076" y="1337962"/>
                  </a:cubicBezTo>
                  <a:cubicBezTo>
                    <a:pt x="757444" y="1236135"/>
                    <a:pt x="753154" y="1322119"/>
                    <a:pt x="703057" y="1201898"/>
                  </a:cubicBezTo>
                  <a:cubicBezTo>
                    <a:pt x="695644" y="1184109"/>
                    <a:pt x="696391" y="1163902"/>
                    <a:pt x="691717" y="1145205"/>
                  </a:cubicBezTo>
                  <a:cubicBezTo>
                    <a:pt x="688818" y="1133610"/>
                    <a:pt x="680378" y="1099237"/>
                    <a:pt x="680378" y="1111189"/>
                  </a:cubicBezTo>
                  <a:cubicBezTo>
                    <a:pt x="680378" y="1126773"/>
                    <a:pt x="684747" y="1142606"/>
                    <a:pt x="691717" y="1156544"/>
                  </a:cubicBezTo>
                  <a:cubicBezTo>
                    <a:pt x="703907" y="1180922"/>
                    <a:pt x="737076" y="1224576"/>
                    <a:pt x="737076" y="1224576"/>
                  </a:cubicBezTo>
                  <a:cubicBezTo>
                    <a:pt x="740856" y="1194339"/>
                    <a:pt x="748416" y="1164338"/>
                    <a:pt x="748416" y="1133866"/>
                  </a:cubicBezTo>
                  <a:cubicBezTo>
                    <a:pt x="748416" y="1049557"/>
                    <a:pt x="723901" y="952279"/>
                    <a:pt x="703057" y="873077"/>
                  </a:cubicBezTo>
                  <a:cubicBezTo>
                    <a:pt x="696973" y="849960"/>
                    <a:pt x="686668" y="828107"/>
                    <a:pt x="680378" y="805045"/>
                  </a:cubicBezTo>
                  <a:cubicBezTo>
                    <a:pt x="675307" y="786452"/>
                    <a:pt x="659968" y="731348"/>
                    <a:pt x="669038" y="748352"/>
                  </a:cubicBezTo>
                  <a:cubicBezTo>
                    <a:pt x="682468" y="773531"/>
                    <a:pt x="743330" y="958702"/>
                    <a:pt x="805114" y="1020480"/>
                  </a:cubicBezTo>
                  <a:cubicBezTo>
                    <a:pt x="814751" y="1030116"/>
                    <a:pt x="827793" y="1035598"/>
                    <a:pt x="839133" y="1043157"/>
                  </a:cubicBezTo>
                  <a:cubicBezTo>
                    <a:pt x="846693" y="1028039"/>
                    <a:pt x="861812" y="1014705"/>
                    <a:pt x="861812" y="997802"/>
                  </a:cubicBezTo>
                  <a:cubicBezTo>
                    <a:pt x="861812" y="893996"/>
                    <a:pt x="836099" y="905312"/>
                    <a:pt x="793774" y="827723"/>
                  </a:cubicBezTo>
                  <a:cubicBezTo>
                    <a:pt x="784027" y="809855"/>
                    <a:pt x="778655" y="789927"/>
                    <a:pt x="771095" y="771029"/>
                  </a:cubicBezTo>
                  <a:cubicBezTo>
                    <a:pt x="769882" y="775880"/>
                    <a:pt x="739363" y="850400"/>
                    <a:pt x="782435" y="850400"/>
                  </a:cubicBezTo>
                  <a:cubicBezTo>
                    <a:pt x="796063" y="850400"/>
                    <a:pt x="797554" y="827723"/>
                    <a:pt x="805114" y="816384"/>
                  </a:cubicBezTo>
                  <a:cubicBezTo>
                    <a:pt x="801334" y="767250"/>
                    <a:pt x="778190" y="715732"/>
                    <a:pt x="793774" y="668981"/>
                  </a:cubicBezTo>
                  <a:cubicBezTo>
                    <a:pt x="805963" y="632415"/>
                    <a:pt x="789197" y="809622"/>
                    <a:pt x="816453" y="782368"/>
                  </a:cubicBezTo>
                  <a:cubicBezTo>
                    <a:pt x="851300" y="747524"/>
                    <a:pt x="824013" y="684099"/>
                    <a:pt x="827793" y="634965"/>
                  </a:cubicBezTo>
                  <a:cubicBezTo>
                    <a:pt x="839569" y="670290"/>
                    <a:pt x="849600" y="723056"/>
                    <a:pt x="861812" y="600949"/>
                  </a:cubicBezTo>
                  <a:cubicBezTo>
                    <a:pt x="870847" y="510612"/>
                    <a:pt x="867112" y="419409"/>
                    <a:pt x="873152" y="328822"/>
                  </a:cubicBezTo>
                  <a:cubicBezTo>
                    <a:pt x="874681" y="305883"/>
                    <a:pt x="880711" y="283467"/>
                    <a:pt x="884491" y="260790"/>
                  </a:cubicBezTo>
                  <a:cubicBezTo>
                    <a:pt x="888271" y="279688"/>
                    <a:pt x="892662" y="298473"/>
                    <a:pt x="895831" y="317483"/>
                  </a:cubicBezTo>
                  <a:cubicBezTo>
                    <a:pt x="910309" y="404342"/>
                    <a:pt x="898072" y="424149"/>
                    <a:pt x="918510" y="362837"/>
                  </a:cubicBezTo>
                  <a:cubicBezTo>
                    <a:pt x="929850" y="366617"/>
                    <a:pt x="944077" y="365724"/>
                    <a:pt x="952529" y="374176"/>
                  </a:cubicBezTo>
                  <a:cubicBezTo>
                    <a:pt x="964482" y="386128"/>
                    <a:pt x="965383" y="405777"/>
                    <a:pt x="975208" y="419531"/>
                  </a:cubicBezTo>
                  <a:cubicBezTo>
                    <a:pt x="984529" y="432580"/>
                    <a:pt x="997887" y="442208"/>
                    <a:pt x="1009227" y="453547"/>
                  </a:cubicBezTo>
                  <a:cubicBezTo>
                    <a:pt x="1016787" y="434649"/>
                    <a:pt x="1031907" y="417207"/>
                    <a:pt x="1031907" y="396853"/>
                  </a:cubicBezTo>
                  <a:cubicBezTo>
                    <a:pt x="1031907" y="343402"/>
                    <a:pt x="1009227" y="184661"/>
                    <a:pt x="1009227" y="238112"/>
                  </a:cubicBezTo>
                  <a:cubicBezTo>
                    <a:pt x="1009227" y="306563"/>
                    <a:pt x="1024347" y="374176"/>
                    <a:pt x="1031907" y="442208"/>
                  </a:cubicBezTo>
                  <a:cubicBezTo>
                    <a:pt x="1035687" y="411972"/>
                    <a:pt x="1040715" y="381865"/>
                    <a:pt x="1043246" y="351499"/>
                  </a:cubicBezTo>
                  <a:cubicBezTo>
                    <a:pt x="1058739" y="165598"/>
                    <a:pt x="1041764" y="105973"/>
                    <a:pt x="1065925" y="226774"/>
                  </a:cubicBezTo>
                  <a:cubicBezTo>
                    <a:pt x="1071214" y="205619"/>
                    <a:pt x="1095452" y="106540"/>
                    <a:pt x="1099944" y="102048"/>
                  </a:cubicBezTo>
                  <a:cubicBezTo>
                    <a:pt x="1110964" y="91029"/>
                    <a:pt x="1107504" y="132285"/>
                    <a:pt x="1111284" y="147403"/>
                  </a:cubicBezTo>
                  <a:cubicBezTo>
                    <a:pt x="1130183" y="136064"/>
                    <a:pt x="1154450" y="130784"/>
                    <a:pt x="1167982" y="113387"/>
                  </a:cubicBezTo>
                  <a:cubicBezTo>
                    <a:pt x="1182659" y="94519"/>
                    <a:pt x="1190662" y="45355"/>
                    <a:pt x="1190662" y="45355"/>
                  </a:cubicBezTo>
                  <a:cubicBezTo>
                    <a:pt x="1194442" y="68032"/>
                    <a:pt x="1197888" y="90768"/>
                    <a:pt x="1202001" y="113387"/>
                  </a:cubicBezTo>
                  <a:cubicBezTo>
                    <a:pt x="1205449" y="132348"/>
                    <a:pt x="1197305" y="180769"/>
                    <a:pt x="1213341" y="170080"/>
                  </a:cubicBezTo>
                  <a:cubicBezTo>
                    <a:pt x="1236236" y="154818"/>
                    <a:pt x="1228930" y="117296"/>
                    <a:pt x="1236020" y="90710"/>
                  </a:cubicBezTo>
                  <a:cubicBezTo>
                    <a:pt x="1244051" y="60595"/>
                    <a:pt x="1258699" y="0"/>
                    <a:pt x="1258699" y="0"/>
                  </a:cubicBezTo>
                  <a:cubicBezTo>
                    <a:pt x="1262479" y="34016"/>
                    <a:pt x="1245837" y="77848"/>
                    <a:pt x="1270039" y="102048"/>
                  </a:cubicBezTo>
                  <a:cubicBezTo>
                    <a:pt x="1285623" y="117631"/>
                    <a:pt x="1288474" y="29772"/>
                    <a:pt x="1304058" y="45355"/>
                  </a:cubicBezTo>
                  <a:cubicBezTo>
                    <a:pt x="1328260" y="69555"/>
                    <a:pt x="1307096" y="114200"/>
                    <a:pt x="1315398" y="147403"/>
                  </a:cubicBezTo>
                  <a:cubicBezTo>
                    <a:pt x="1318703" y="160624"/>
                    <a:pt x="1330517" y="170080"/>
                    <a:pt x="1338077" y="181419"/>
                  </a:cubicBezTo>
                  <a:cubicBezTo>
                    <a:pt x="1349417" y="170080"/>
                    <a:pt x="1363200" y="160745"/>
                    <a:pt x="1372096" y="147403"/>
                  </a:cubicBezTo>
                  <a:cubicBezTo>
                    <a:pt x="1378726" y="137459"/>
                    <a:pt x="1378090" y="124077"/>
                    <a:pt x="1383435" y="113387"/>
                  </a:cubicBezTo>
                  <a:cubicBezTo>
                    <a:pt x="1389530" y="101198"/>
                    <a:pt x="1398555" y="90710"/>
                    <a:pt x="1406115" y="79371"/>
                  </a:cubicBezTo>
                  <a:cubicBezTo>
                    <a:pt x="1417455" y="124726"/>
                    <a:pt x="1425350" y="171083"/>
                    <a:pt x="1440134" y="215435"/>
                  </a:cubicBezTo>
                  <a:cubicBezTo>
                    <a:pt x="1443914" y="226774"/>
                    <a:pt x="1443021" y="241000"/>
                    <a:pt x="1451473" y="249451"/>
                  </a:cubicBezTo>
                  <a:cubicBezTo>
                    <a:pt x="1459925" y="257903"/>
                    <a:pt x="1474152" y="257010"/>
                    <a:pt x="1485492" y="260790"/>
                  </a:cubicBezTo>
                  <a:cubicBezTo>
                    <a:pt x="1493052" y="230553"/>
                    <a:pt x="1503047" y="139337"/>
                    <a:pt x="1508171" y="170080"/>
                  </a:cubicBezTo>
                  <a:cubicBezTo>
                    <a:pt x="1511951" y="192757"/>
                    <a:pt x="1509229" y="217549"/>
                    <a:pt x="1519511" y="238112"/>
                  </a:cubicBezTo>
                  <a:cubicBezTo>
                    <a:pt x="1525606" y="250301"/>
                    <a:pt x="1542190" y="253231"/>
                    <a:pt x="1553530" y="260790"/>
                  </a:cubicBezTo>
                  <a:cubicBezTo>
                    <a:pt x="1557310" y="287247"/>
                    <a:pt x="1548834" y="318781"/>
                    <a:pt x="1564870" y="340160"/>
                  </a:cubicBezTo>
                  <a:cubicBezTo>
                    <a:pt x="1573047" y="351062"/>
                    <a:pt x="1580787" y="317976"/>
                    <a:pt x="1587549" y="306144"/>
                  </a:cubicBezTo>
                  <a:cubicBezTo>
                    <a:pt x="1595936" y="291469"/>
                    <a:pt x="1602668" y="275908"/>
                    <a:pt x="1610228" y="260790"/>
                  </a:cubicBezTo>
                  <a:cubicBezTo>
                    <a:pt x="1614008" y="347720"/>
                    <a:pt x="1617111" y="434681"/>
                    <a:pt x="1621568" y="521579"/>
                  </a:cubicBezTo>
                  <a:cubicBezTo>
                    <a:pt x="1632318" y="731187"/>
                    <a:pt x="1621593" y="759562"/>
                    <a:pt x="1644247" y="646304"/>
                  </a:cubicBezTo>
                  <a:cubicBezTo>
                    <a:pt x="1651807" y="676540"/>
                    <a:pt x="1660813" y="706451"/>
                    <a:pt x="1666926" y="737013"/>
                  </a:cubicBezTo>
                  <a:cubicBezTo>
                    <a:pt x="1672168" y="763220"/>
                    <a:pt x="1652912" y="807933"/>
                    <a:pt x="1678266" y="816384"/>
                  </a:cubicBezTo>
                  <a:cubicBezTo>
                    <a:pt x="1700944" y="823943"/>
                    <a:pt x="1700945" y="748352"/>
                    <a:pt x="1700945" y="748352"/>
                  </a:cubicBezTo>
                  <a:cubicBezTo>
                    <a:pt x="1724315" y="841823"/>
                    <a:pt x="1705773" y="757785"/>
                    <a:pt x="1723624" y="918432"/>
                  </a:cubicBezTo>
                  <a:cubicBezTo>
                    <a:pt x="1726576" y="944994"/>
                    <a:pt x="1731184" y="971345"/>
                    <a:pt x="1734964" y="997802"/>
                  </a:cubicBezTo>
                  <a:cubicBezTo>
                    <a:pt x="1738744" y="971345"/>
                    <a:pt x="1722399" y="930383"/>
                    <a:pt x="1746304" y="918432"/>
                  </a:cubicBezTo>
                  <a:cubicBezTo>
                    <a:pt x="1766868" y="908152"/>
                    <a:pt x="1754147" y="963741"/>
                    <a:pt x="1757643" y="986464"/>
                  </a:cubicBezTo>
                  <a:cubicBezTo>
                    <a:pt x="1761707" y="1012879"/>
                    <a:pt x="1765203" y="1039377"/>
                    <a:pt x="1768983" y="1065834"/>
                  </a:cubicBezTo>
                  <a:cubicBezTo>
                    <a:pt x="1776543" y="1046936"/>
                    <a:pt x="1778631" y="1024777"/>
                    <a:pt x="1791662" y="1009141"/>
                  </a:cubicBezTo>
                  <a:cubicBezTo>
                    <a:pt x="1799314" y="999959"/>
                    <a:pt x="1825681" y="985849"/>
                    <a:pt x="1825681" y="997802"/>
                  </a:cubicBezTo>
                  <a:cubicBezTo>
                    <a:pt x="1825681" y="1055618"/>
                    <a:pt x="1805686" y="1111792"/>
                    <a:pt x="1791662" y="1167882"/>
                  </a:cubicBezTo>
                  <a:cubicBezTo>
                    <a:pt x="1776145" y="1229945"/>
                    <a:pt x="1766925" y="1214945"/>
                    <a:pt x="1746304" y="1269930"/>
                  </a:cubicBezTo>
                  <a:cubicBezTo>
                    <a:pt x="1740832" y="1284521"/>
                    <a:pt x="1734964" y="1330869"/>
                    <a:pt x="1734964" y="1315285"/>
                  </a:cubicBezTo>
                  <a:cubicBezTo>
                    <a:pt x="1734964" y="1261545"/>
                    <a:pt x="1740130" y="1264766"/>
                    <a:pt x="1768983" y="1235914"/>
                  </a:cubicBezTo>
                  <a:cubicBezTo>
                    <a:pt x="1825259" y="1292187"/>
                    <a:pt x="1798242" y="1253693"/>
                    <a:pt x="1780323" y="1405994"/>
                  </a:cubicBezTo>
                  <a:cubicBezTo>
                    <a:pt x="1778502" y="1421471"/>
                    <a:pt x="1773265" y="1436365"/>
                    <a:pt x="1768983" y="1451349"/>
                  </a:cubicBezTo>
                  <a:cubicBezTo>
                    <a:pt x="1765699" y="1462841"/>
                    <a:pt x="1745691" y="1485365"/>
                    <a:pt x="1757643" y="1485365"/>
                  </a:cubicBezTo>
                  <a:cubicBezTo>
                    <a:pt x="1771271" y="1485365"/>
                    <a:pt x="1772763" y="1462688"/>
                    <a:pt x="1780323" y="1451349"/>
                  </a:cubicBezTo>
                  <a:cubicBezTo>
                    <a:pt x="1772763" y="1481585"/>
                    <a:pt x="1765844" y="1511989"/>
                    <a:pt x="1757643" y="1542058"/>
                  </a:cubicBezTo>
                  <a:cubicBezTo>
                    <a:pt x="1754498" y="1553589"/>
                    <a:pt x="1737852" y="1584525"/>
                    <a:pt x="1746304" y="1576074"/>
                  </a:cubicBezTo>
                  <a:cubicBezTo>
                    <a:pt x="1761889" y="1560491"/>
                    <a:pt x="1766792" y="1536777"/>
                    <a:pt x="1780323" y="1519381"/>
                  </a:cubicBezTo>
                  <a:cubicBezTo>
                    <a:pt x="1809937" y="1481308"/>
                    <a:pt x="1824067" y="1475102"/>
                    <a:pt x="1859700" y="1451349"/>
                  </a:cubicBezTo>
                  <a:cubicBezTo>
                    <a:pt x="1858637" y="1459855"/>
                    <a:pt x="1849506" y="1562444"/>
                    <a:pt x="1837021" y="1587413"/>
                  </a:cubicBezTo>
                  <a:cubicBezTo>
                    <a:pt x="1828569" y="1604316"/>
                    <a:pt x="1814342" y="1617649"/>
                    <a:pt x="1803002" y="1632767"/>
                  </a:cubicBezTo>
                  <a:cubicBezTo>
                    <a:pt x="1782895" y="1693082"/>
                    <a:pt x="1786797" y="1664473"/>
                    <a:pt x="1837021" y="1621429"/>
                  </a:cubicBezTo>
                  <a:cubicBezTo>
                    <a:pt x="1937129" y="1535631"/>
                    <a:pt x="1816537" y="1653252"/>
                    <a:pt x="1893719" y="1576074"/>
                  </a:cubicBezTo>
                  <a:cubicBezTo>
                    <a:pt x="1889939" y="1613870"/>
                    <a:pt x="1876134" y="1651994"/>
                    <a:pt x="1882379" y="1689461"/>
                  </a:cubicBezTo>
                  <a:cubicBezTo>
                    <a:pt x="1885158" y="1706134"/>
                    <a:pt x="1890994" y="1634730"/>
                    <a:pt x="1905059" y="1644106"/>
                  </a:cubicBezTo>
                  <a:cubicBezTo>
                    <a:pt x="1924189" y="1656858"/>
                    <a:pt x="1912285" y="1689519"/>
                    <a:pt x="1916398" y="1712138"/>
                  </a:cubicBezTo>
                  <a:cubicBezTo>
                    <a:pt x="1925994" y="1764911"/>
                    <a:pt x="1926945" y="1765661"/>
                    <a:pt x="1939078" y="1814186"/>
                  </a:cubicBezTo>
                  <a:cubicBezTo>
                    <a:pt x="1942858" y="1802847"/>
                    <a:pt x="1945072" y="1790860"/>
                    <a:pt x="1950417" y="1780170"/>
                  </a:cubicBezTo>
                  <a:cubicBezTo>
                    <a:pt x="1994384" y="1692241"/>
                    <a:pt x="1955930" y="1797645"/>
                    <a:pt x="1984436" y="1712138"/>
                  </a:cubicBezTo>
                  <a:cubicBezTo>
                    <a:pt x="1988216" y="1742374"/>
                    <a:pt x="1992215" y="1772584"/>
                    <a:pt x="1995776" y="1802847"/>
                  </a:cubicBezTo>
                  <a:cubicBezTo>
                    <a:pt x="1999775" y="1836838"/>
                    <a:pt x="1991808" y="1874283"/>
                    <a:pt x="2007115" y="1904895"/>
                  </a:cubicBezTo>
                  <a:cubicBezTo>
                    <a:pt x="2015734" y="1922132"/>
                    <a:pt x="2013780" y="1866898"/>
                    <a:pt x="2018455" y="1848202"/>
                  </a:cubicBezTo>
                  <a:cubicBezTo>
                    <a:pt x="2021354" y="1836607"/>
                    <a:pt x="2026015" y="1825525"/>
                    <a:pt x="2029795" y="1814186"/>
                  </a:cubicBezTo>
                  <a:cubicBezTo>
                    <a:pt x="2037355" y="1829304"/>
                    <a:pt x="2051178" y="1842688"/>
                    <a:pt x="2052474" y="1859541"/>
                  </a:cubicBezTo>
                  <a:cubicBezTo>
                    <a:pt x="2057221" y="1921253"/>
                    <a:pt x="2024231" y="2012292"/>
                    <a:pt x="2052474" y="1927573"/>
                  </a:cubicBezTo>
                  <a:cubicBezTo>
                    <a:pt x="2060034" y="1969148"/>
                    <a:pt x="2064264" y="2011468"/>
                    <a:pt x="2075153" y="2052298"/>
                  </a:cubicBezTo>
                  <a:cubicBezTo>
                    <a:pt x="2079509" y="2068630"/>
                    <a:pt x="2091173" y="2082117"/>
                    <a:pt x="2097832" y="2097653"/>
                  </a:cubicBezTo>
                  <a:cubicBezTo>
                    <a:pt x="2102541" y="2108639"/>
                    <a:pt x="2105392" y="2120330"/>
                    <a:pt x="2109172" y="2131669"/>
                  </a:cubicBezTo>
                  <a:cubicBezTo>
                    <a:pt x="2128071" y="2124110"/>
                    <a:pt x="2150232" y="2095961"/>
                    <a:pt x="2165870" y="2108991"/>
                  </a:cubicBezTo>
                  <a:cubicBezTo>
                    <a:pt x="2186402" y="2126099"/>
                    <a:pt x="2169530" y="2162764"/>
                    <a:pt x="2177210" y="2188362"/>
                  </a:cubicBezTo>
                  <a:cubicBezTo>
                    <a:pt x="2181126" y="2201415"/>
                    <a:pt x="2192329" y="2211039"/>
                    <a:pt x="2199889" y="2222378"/>
                  </a:cubicBezTo>
                  <a:cubicBezTo>
                    <a:pt x="2211229" y="2218598"/>
                    <a:pt x="2228562" y="2200348"/>
                    <a:pt x="2233908" y="2211039"/>
                  </a:cubicBezTo>
                  <a:cubicBezTo>
                    <a:pt x="2249215" y="2241651"/>
                    <a:pt x="2239621" y="2279327"/>
                    <a:pt x="2245248" y="2313087"/>
                  </a:cubicBezTo>
                  <a:cubicBezTo>
                    <a:pt x="2247213" y="2324876"/>
                    <a:pt x="2252807" y="2335764"/>
                    <a:pt x="2256587" y="2347103"/>
                  </a:cubicBezTo>
                  <a:cubicBezTo>
                    <a:pt x="2313408" y="2261882"/>
                    <a:pt x="2287457" y="2315608"/>
                    <a:pt x="2267927" y="2120330"/>
                  </a:cubicBezTo>
                  <a:cubicBezTo>
                    <a:pt x="2266738" y="2108437"/>
                    <a:pt x="2256587" y="2074362"/>
                    <a:pt x="2256587" y="2086314"/>
                  </a:cubicBezTo>
                  <a:cubicBezTo>
                    <a:pt x="2256587" y="2099237"/>
                    <a:pt x="2267573" y="2167315"/>
                    <a:pt x="2279267" y="2188362"/>
                  </a:cubicBezTo>
                  <a:cubicBezTo>
                    <a:pt x="2292504" y="2212187"/>
                    <a:pt x="2316005" y="2230538"/>
                    <a:pt x="2324625" y="2256394"/>
                  </a:cubicBezTo>
                  <a:cubicBezTo>
                    <a:pt x="2328405" y="2267733"/>
                    <a:pt x="2328313" y="2281228"/>
                    <a:pt x="2335965" y="2290410"/>
                  </a:cubicBezTo>
                  <a:cubicBezTo>
                    <a:pt x="2348064" y="2304928"/>
                    <a:pt x="2366565" y="2312621"/>
                    <a:pt x="2381323" y="2324426"/>
                  </a:cubicBezTo>
                  <a:cubicBezTo>
                    <a:pt x="2385497" y="2327765"/>
                    <a:pt x="2388883" y="2331985"/>
                    <a:pt x="2392663" y="2335764"/>
                  </a:cubicBezTo>
                </a:path>
              </a:pathLst>
            </a:custGeom>
            <a:ln>
              <a:solidFill>
                <a:schemeClr val="accent3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Freeform 2"/>
            <p:cNvSpPr/>
            <p:nvPr/>
          </p:nvSpPr>
          <p:spPr>
            <a:xfrm>
              <a:off x="1700586" y="597789"/>
              <a:ext cx="2450946" cy="3382081"/>
            </a:xfrm>
            <a:custGeom>
              <a:avLst/>
              <a:gdLst>
                <a:gd name="connsiteX0" fmla="*/ 2438382 w 2450946"/>
                <a:gd name="connsiteY0" fmla="*/ 2486327 h 3382081"/>
                <a:gd name="connsiteX1" fmla="*/ 2427042 w 2450946"/>
                <a:gd name="connsiteY1" fmla="*/ 2282231 h 3382081"/>
                <a:gd name="connsiteX2" fmla="*/ 2438382 w 2450946"/>
                <a:gd name="connsiteY2" fmla="*/ 2316247 h 3382081"/>
                <a:gd name="connsiteX3" fmla="*/ 2449721 w 2450946"/>
                <a:gd name="connsiteY3" fmla="*/ 2384279 h 3382081"/>
                <a:gd name="connsiteX4" fmla="*/ 2438382 w 2450946"/>
                <a:gd name="connsiteY4" fmla="*/ 2236876 h 3382081"/>
                <a:gd name="connsiteX5" fmla="*/ 2415702 w 2450946"/>
                <a:gd name="connsiteY5" fmla="*/ 2316247 h 3382081"/>
                <a:gd name="connsiteX6" fmla="*/ 2381683 w 2450946"/>
                <a:gd name="connsiteY6" fmla="*/ 2282231 h 3382081"/>
                <a:gd name="connsiteX7" fmla="*/ 2359004 w 2450946"/>
                <a:gd name="connsiteY7" fmla="*/ 2236876 h 3382081"/>
                <a:gd name="connsiteX8" fmla="*/ 2336325 w 2450946"/>
                <a:gd name="connsiteY8" fmla="*/ 2270892 h 3382081"/>
                <a:gd name="connsiteX9" fmla="*/ 2324985 w 2450946"/>
                <a:gd name="connsiteY9" fmla="*/ 2327585 h 3382081"/>
                <a:gd name="connsiteX10" fmla="*/ 2313646 w 2450946"/>
                <a:gd name="connsiteY10" fmla="*/ 2282231 h 3382081"/>
                <a:gd name="connsiteX11" fmla="*/ 2256947 w 2450946"/>
                <a:gd name="connsiteY11" fmla="*/ 2100812 h 3382081"/>
                <a:gd name="connsiteX12" fmla="*/ 2222928 w 2450946"/>
                <a:gd name="connsiteY12" fmla="*/ 2168844 h 3382081"/>
                <a:gd name="connsiteX13" fmla="*/ 2200249 w 2450946"/>
                <a:gd name="connsiteY13" fmla="*/ 2112151 h 3382081"/>
                <a:gd name="connsiteX14" fmla="*/ 2177570 w 2450946"/>
                <a:gd name="connsiteY14" fmla="*/ 2078135 h 3382081"/>
                <a:gd name="connsiteX15" fmla="*/ 2143551 w 2450946"/>
                <a:gd name="connsiteY15" fmla="*/ 2044119 h 3382081"/>
                <a:gd name="connsiteX16" fmla="*/ 2109532 w 2450946"/>
                <a:gd name="connsiteY16" fmla="*/ 2032780 h 3382081"/>
                <a:gd name="connsiteX17" fmla="*/ 2098192 w 2450946"/>
                <a:gd name="connsiteY17" fmla="*/ 2066796 h 3382081"/>
                <a:gd name="connsiteX18" fmla="*/ 2075513 w 2450946"/>
                <a:gd name="connsiteY18" fmla="*/ 2032780 h 3382081"/>
                <a:gd name="connsiteX19" fmla="*/ 2041494 w 2450946"/>
                <a:gd name="connsiteY19" fmla="*/ 1930732 h 3382081"/>
                <a:gd name="connsiteX20" fmla="*/ 2007475 w 2450946"/>
                <a:gd name="connsiteY20" fmla="*/ 1908055 h 3382081"/>
                <a:gd name="connsiteX21" fmla="*/ 1996136 w 2450946"/>
                <a:gd name="connsiteY21" fmla="*/ 1806007 h 3382081"/>
                <a:gd name="connsiteX22" fmla="*/ 1962117 w 2450946"/>
                <a:gd name="connsiteY22" fmla="*/ 1987426 h 3382081"/>
                <a:gd name="connsiteX23" fmla="*/ 1950777 w 2450946"/>
                <a:gd name="connsiteY23" fmla="*/ 1726636 h 3382081"/>
                <a:gd name="connsiteX24" fmla="*/ 1939438 w 2450946"/>
                <a:gd name="connsiteY24" fmla="*/ 1771991 h 3382081"/>
                <a:gd name="connsiteX25" fmla="*/ 1928098 w 2450946"/>
                <a:gd name="connsiteY25" fmla="*/ 1828684 h 3382081"/>
                <a:gd name="connsiteX26" fmla="*/ 1905419 w 2450946"/>
                <a:gd name="connsiteY26" fmla="*/ 1908055 h 3382081"/>
                <a:gd name="connsiteX27" fmla="*/ 1894079 w 2450946"/>
                <a:gd name="connsiteY27" fmla="*/ 1499863 h 3382081"/>
                <a:gd name="connsiteX28" fmla="*/ 1860060 w 2450946"/>
                <a:gd name="connsiteY28" fmla="*/ 1556557 h 3382081"/>
                <a:gd name="connsiteX29" fmla="*/ 1826041 w 2450946"/>
                <a:gd name="connsiteY29" fmla="*/ 1635927 h 3382081"/>
                <a:gd name="connsiteX30" fmla="*/ 1814702 w 2450946"/>
                <a:gd name="connsiteY30" fmla="*/ 1692620 h 3382081"/>
                <a:gd name="connsiteX31" fmla="*/ 1803362 w 2450946"/>
                <a:gd name="connsiteY31" fmla="*/ 1726636 h 3382081"/>
                <a:gd name="connsiteX32" fmla="*/ 1792022 w 2450946"/>
                <a:gd name="connsiteY32" fmla="*/ 1647266 h 3382081"/>
                <a:gd name="connsiteX33" fmla="*/ 1758003 w 2450946"/>
                <a:gd name="connsiteY33" fmla="*/ 1409154 h 3382081"/>
                <a:gd name="connsiteX34" fmla="*/ 1746664 w 2450946"/>
                <a:gd name="connsiteY34" fmla="*/ 1454509 h 3382081"/>
                <a:gd name="connsiteX35" fmla="*/ 1723984 w 2450946"/>
                <a:gd name="connsiteY35" fmla="*/ 1477186 h 3382081"/>
                <a:gd name="connsiteX36" fmla="*/ 1701305 w 2450946"/>
                <a:gd name="connsiteY36" fmla="*/ 1239074 h 3382081"/>
                <a:gd name="connsiteX37" fmla="*/ 1689966 w 2450946"/>
                <a:gd name="connsiteY37" fmla="*/ 1193719 h 3382081"/>
                <a:gd name="connsiteX38" fmla="*/ 1667286 w 2450946"/>
                <a:gd name="connsiteY38" fmla="*/ 1261751 h 3382081"/>
                <a:gd name="connsiteX39" fmla="*/ 1655947 w 2450946"/>
                <a:gd name="connsiteY39" fmla="*/ 1329783 h 3382081"/>
                <a:gd name="connsiteX40" fmla="*/ 1667286 w 2450946"/>
                <a:gd name="connsiteY40" fmla="*/ 1046317 h 3382081"/>
                <a:gd name="connsiteX41" fmla="*/ 1701305 w 2450946"/>
                <a:gd name="connsiteY41" fmla="*/ 1193719 h 3382081"/>
                <a:gd name="connsiteX42" fmla="*/ 1712645 w 2450946"/>
                <a:gd name="connsiteY42" fmla="*/ 1103010 h 3382081"/>
                <a:gd name="connsiteX43" fmla="*/ 1723984 w 2450946"/>
                <a:gd name="connsiteY43" fmla="*/ 989624 h 3382081"/>
                <a:gd name="connsiteX44" fmla="*/ 1758003 w 2450946"/>
                <a:gd name="connsiteY44" fmla="*/ 1227735 h 3382081"/>
                <a:gd name="connsiteX45" fmla="*/ 1769343 w 2450946"/>
                <a:gd name="connsiteY45" fmla="*/ 1273090 h 3382081"/>
                <a:gd name="connsiteX46" fmla="*/ 1758003 w 2450946"/>
                <a:gd name="connsiteY46" fmla="*/ 1080333 h 3382081"/>
                <a:gd name="connsiteX47" fmla="*/ 1723984 w 2450946"/>
                <a:gd name="connsiteY47" fmla="*/ 853560 h 3382081"/>
                <a:gd name="connsiteX48" fmla="*/ 1701305 w 2450946"/>
                <a:gd name="connsiteY48" fmla="*/ 910253 h 3382081"/>
                <a:gd name="connsiteX49" fmla="*/ 1701305 w 2450946"/>
                <a:gd name="connsiteY49" fmla="*/ 740173 h 3382081"/>
                <a:gd name="connsiteX50" fmla="*/ 1689966 w 2450946"/>
                <a:gd name="connsiteY50" fmla="*/ 638125 h 3382081"/>
                <a:gd name="connsiteX51" fmla="*/ 1655947 w 2450946"/>
                <a:gd name="connsiteY51" fmla="*/ 694818 h 3382081"/>
                <a:gd name="connsiteX52" fmla="*/ 1621928 w 2450946"/>
                <a:gd name="connsiteY52" fmla="*/ 762850 h 3382081"/>
                <a:gd name="connsiteX53" fmla="*/ 1610588 w 2450946"/>
                <a:gd name="connsiteY53" fmla="*/ 706157 h 3382081"/>
                <a:gd name="connsiteX54" fmla="*/ 1599248 w 2450946"/>
                <a:gd name="connsiteY54" fmla="*/ 581432 h 3382081"/>
                <a:gd name="connsiteX55" fmla="*/ 1553890 w 2450946"/>
                <a:gd name="connsiteY55" fmla="*/ 672141 h 3382081"/>
                <a:gd name="connsiteX56" fmla="*/ 1531211 w 2450946"/>
                <a:gd name="connsiteY56" fmla="*/ 400013 h 3382081"/>
                <a:gd name="connsiteX57" fmla="*/ 1497192 w 2450946"/>
                <a:gd name="connsiteY57" fmla="*/ 422690 h 3382081"/>
                <a:gd name="connsiteX58" fmla="*/ 1485852 w 2450946"/>
                <a:gd name="connsiteY58" fmla="*/ 275288 h 3382081"/>
                <a:gd name="connsiteX59" fmla="*/ 1474512 w 2450946"/>
                <a:gd name="connsiteY59" fmla="*/ 343320 h 3382081"/>
                <a:gd name="connsiteX60" fmla="*/ 1463173 w 2450946"/>
                <a:gd name="connsiteY60" fmla="*/ 400013 h 3382081"/>
                <a:gd name="connsiteX61" fmla="*/ 1451833 w 2450946"/>
                <a:gd name="connsiteY61" fmla="*/ 490722 h 3382081"/>
                <a:gd name="connsiteX62" fmla="*/ 1451833 w 2450946"/>
                <a:gd name="connsiteY62" fmla="*/ 218595 h 3382081"/>
                <a:gd name="connsiteX63" fmla="*/ 1463173 w 2450946"/>
                <a:gd name="connsiteY63" fmla="*/ 139224 h 3382081"/>
                <a:gd name="connsiteX64" fmla="*/ 1440494 w 2450946"/>
                <a:gd name="connsiteY64" fmla="*/ 173240 h 3382081"/>
                <a:gd name="connsiteX65" fmla="*/ 1395135 w 2450946"/>
                <a:gd name="connsiteY65" fmla="*/ 105208 h 3382081"/>
                <a:gd name="connsiteX66" fmla="*/ 1361116 w 2450946"/>
                <a:gd name="connsiteY66" fmla="*/ 139224 h 3382081"/>
                <a:gd name="connsiteX67" fmla="*/ 1327097 w 2450946"/>
                <a:gd name="connsiteY67" fmla="*/ 207256 h 3382081"/>
                <a:gd name="connsiteX68" fmla="*/ 1315758 w 2450946"/>
                <a:gd name="connsiteY68" fmla="*/ 150563 h 3382081"/>
                <a:gd name="connsiteX69" fmla="*/ 1293078 w 2450946"/>
                <a:gd name="connsiteY69" fmla="*/ 59853 h 3382081"/>
                <a:gd name="connsiteX70" fmla="*/ 1259059 w 2450946"/>
                <a:gd name="connsiteY70" fmla="*/ 37176 h 3382081"/>
                <a:gd name="connsiteX71" fmla="*/ 1225040 w 2450946"/>
                <a:gd name="connsiteY71" fmla="*/ 105208 h 3382081"/>
                <a:gd name="connsiteX72" fmla="*/ 1191022 w 2450946"/>
                <a:gd name="connsiteY72" fmla="*/ 207256 h 3382081"/>
                <a:gd name="connsiteX73" fmla="*/ 1179682 w 2450946"/>
                <a:gd name="connsiteY73" fmla="*/ 150563 h 3382081"/>
                <a:gd name="connsiteX74" fmla="*/ 1122984 w 2450946"/>
                <a:gd name="connsiteY74" fmla="*/ 3160 h 3382081"/>
                <a:gd name="connsiteX75" fmla="*/ 1100304 w 2450946"/>
                <a:gd name="connsiteY75" fmla="*/ 37176 h 3382081"/>
                <a:gd name="connsiteX76" fmla="*/ 1066285 w 2450946"/>
                <a:gd name="connsiteY76" fmla="*/ 139224 h 3382081"/>
                <a:gd name="connsiteX77" fmla="*/ 1054946 w 2450946"/>
                <a:gd name="connsiteY77" fmla="*/ 173240 h 3382081"/>
                <a:gd name="connsiteX78" fmla="*/ 1020927 w 2450946"/>
                <a:gd name="connsiteY78" fmla="*/ 195917 h 3382081"/>
                <a:gd name="connsiteX79" fmla="*/ 986908 w 2450946"/>
                <a:gd name="connsiteY79" fmla="*/ 354659 h 3382081"/>
                <a:gd name="connsiteX80" fmla="*/ 975568 w 2450946"/>
                <a:gd name="connsiteY80" fmla="*/ 411352 h 3382081"/>
                <a:gd name="connsiteX81" fmla="*/ 986908 w 2450946"/>
                <a:gd name="connsiteY81" fmla="*/ 320643 h 3382081"/>
                <a:gd name="connsiteX82" fmla="*/ 998248 w 2450946"/>
                <a:gd name="connsiteY82" fmla="*/ 434029 h 3382081"/>
                <a:gd name="connsiteX83" fmla="*/ 986908 w 2450946"/>
                <a:gd name="connsiteY83" fmla="*/ 377336 h 3382081"/>
                <a:gd name="connsiteX84" fmla="*/ 975568 w 2450946"/>
                <a:gd name="connsiteY84" fmla="*/ 411352 h 3382081"/>
                <a:gd name="connsiteX85" fmla="*/ 964229 w 2450946"/>
                <a:gd name="connsiteY85" fmla="*/ 581432 h 3382081"/>
                <a:gd name="connsiteX86" fmla="*/ 952889 w 2450946"/>
                <a:gd name="connsiteY86" fmla="*/ 626786 h 3382081"/>
                <a:gd name="connsiteX87" fmla="*/ 918870 w 2450946"/>
                <a:gd name="connsiteY87" fmla="*/ 660802 h 3382081"/>
                <a:gd name="connsiteX88" fmla="*/ 907531 w 2450946"/>
                <a:gd name="connsiteY88" fmla="*/ 513400 h 3382081"/>
                <a:gd name="connsiteX89" fmla="*/ 884851 w 2450946"/>
                <a:gd name="connsiteY89" fmla="*/ 581432 h 3382081"/>
                <a:gd name="connsiteX90" fmla="*/ 873512 w 2450946"/>
                <a:gd name="connsiteY90" fmla="*/ 649464 h 3382081"/>
                <a:gd name="connsiteX91" fmla="*/ 862172 w 2450946"/>
                <a:gd name="connsiteY91" fmla="*/ 796866 h 3382081"/>
                <a:gd name="connsiteX92" fmla="*/ 839493 w 2450946"/>
                <a:gd name="connsiteY92" fmla="*/ 706157 h 3382081"/>
                <a:gd name="connsiteX93" fmla="*/ 816813 w 2450946"/>
                <a:gd name="connsiteY93" fmla="*/ 796866 h 3382081"/>
                <a:gd name="connsiteX94" fmla="*/ 794134 w 2450946"/>
                <a:gd name="connsiteY94" fmla="*/ 898914 h 3382081"/>
                <a:gd name="connsiteX95" fmla="*/ 782795 w 2450946"/>
                <a:gd name="connsiteY95" fmla="*/ 864898 h 3382081"/>
                <a:gd name="connsiteX96" fmla="*/ 771455 w 2450946"/>
                <a:gd name="connsiteY96" fmla="*/ 717496 h 3382081"/>
                <a:gd name="connsiteX97" fmla="*/ 760115 w 2450946"/>
                <a:gd name="connsiteY97" fmla="*/ 819544 h 3382081"/>
                <a:gd name="connsiteX98" fmla="*/ 714757 w 2450946"/>
                <a:gd name="connsiteY98" fmla="*/ 1046317 h 3382081"/>
                <a:gd name="connsiteX99" fmla="*/ 703417 w 2450946"/>
                <a:gd name="connsiteY99" fmla="*/ 1125687 h 3382081"/>
                <a:gd name="connsiteX100" fmla="*/ 692077 w 2450946"/>
                <a:gd name="connsiteY100" fmla="*/ 1352461 h 3382081"/>
                <a:gd name="connsiteX101" fmla="*/ 680738 w 2450946"/>
                <a:gd name="connsiteY101" fmla="*/ 1159703 h 3382081"/>
                <a:gd name="connsiteX102" fmla="*/ 669398 w 2450946"/>
                <a:gd name="connsiteY102" fmla="*/ 1329783 h 3382081"/>
                <a:gd name="connsiteX103" fmla="*/ 646719 w 2450946"/>
                <a:gd name="connsiteY103" fmla="*/ 1454509 h 3382081"/>
                <a:gd name="connsiteX104" fmla="*/ 635379 w 2450946"/>
                <a:gd name="connsiteY104" fmla="*/ 1341122 h 3382081"/>
                <a:gd name="connsiteX105" fmla="*/ 658059 w 2450946"/>
                <a:gd name="connsiteY105" fmla="*/ 1669943 h 3382081"/>
                <a:gd name="connsiteX106" fmla="*/ 669398 w 2450946"/>
                <a:gd name="connsiteY106" fmla="*/ 1703959 h 3382081"/>
                <a:gd name="connsiteX107" fmla="*/ 658059 w 2450946"/>
                <a:gd name="connsiteY107" fmla="*/ 1488525 h 3382081"/>
                <a:gd name="connsiteX108" fmla="*/ 646719 w 2450946"/>
                <a:gd name="connsiteY108" fmla="*/ 1533879 h 3382081"/>
                <a:gd name="connsiteX109" fmla="*/ 624040 w 2450946"/>
                <a:gd name="connsiteY109" fmla="*/ 1647266 h 3382081"/>
                <a:gd name="connsiteX110" fmla="*/ 658059 w 2450946"/>
                <a:gd name="connsiteY110" fmla="*/ 2112151 h 3382081"/>
                <a:gd name="connsiteX111" fmla="*/ 680738 w 2450946"/>
                <a:gd name="connsiteY111" fmla="*/ 2157506 h 3382081"/>
                <a:gd name="connsiteX112" fmla="*/ 635379 w 2450946"/>
                <a:gd name="connsiteY112" fmla="*/ 1930732 h 3382081"/>
                <a:gd name="connsiteX113" fmla="*/ 624040 w 2450946"/>
                <a:gd name="connsiteY113" fmla="*/ 1862700 h 3382081"/>
                <a:gd name="connsiteX114" fmla="*/ 556002 w 2450946"/>
                <a:gd name="connsiteY114" fmla="*/ 1658604 h 3382081"/>
                <a:gd name="connsiteX115" fmla="*/ 646719 w 2450946"/>
                <a:gd name="connsiteY115" fmla="*/ 1647266 h 3382081"/>
                <a:gd name="connsiteX116" fmla="*/ 737436 w 2450946"/>
                <a:gd name="connsiteY116" fmla="*/ 1669943 h 3382081"/>
                <a:gd name="connsiteX117" fmla="*/ 828153 w 2450946"/>
                <a:gd name="connsiteY117" fmla="*/ 1681282 h 3382081"/>
                <a:gd name="connsiteX118" fmla="*/ 930210 w 2450946"/>
                <a:gd name="connsiteY118" fmla="*/ 1647266 h 3382081"/>
                <a:gd name="connsiteX119" fmla="*/ 907531 w 2450946"/>
                <a:gd name="connsiteY119" fmla="*/ 1533879 h 3382081"/>
                <a:gd name="connsiteX120" fmla="*/ 828153 w 2450946"/>
                <a:gd name="connsiteY120" fmla="*/ 1431831 h 3382081"/>
                <a:gd name="connsiteX121" fmla="*/ 737436 w 2450946"/>
                <a:gd name="connsiteY121" fmla="*/ 1397815 h 3382081"/>
                <a:gd name="connsiteX122" fmla="*/ 680738 w 2450946"/>
                <a:gd name="connsiteY122" fmla="*/ 1352461 h 3382081"/>
                <a:gd name="connsiteX123" fmla="*/ 601360 w 2450946"/>
                <a:gd name="connsiteY123" fmla="*/ 1273090 h 3382081"/>
                <a:gd name="connsiteX124" fmla="*/ 578681 w 2450946"/>
                <a:gd name="connsiteY124" fmla="*/ 1329783 h 3382081"/>
                <a:gd name="connsiteX125" fmla="*/ 567341 w 2450946"/>
                <a:gd name="connsiteY125" fmla="*/ 1295767 h 3382081"/>
                <a:gd name="connsiteX126" fmla="*/ 624040 w 2450946"/>
                <a:gd name="connsiteY126" fmla="*/ 1318445 h 3382081"/>
                <a:gd name="connsiteX127" fmla="*/ 612700 w 2450946"/>
                <a:gd name="connsiteY127" fmla="*/ 1295767 h 3382081"/>
                <a:gd name="connsiteX128" fmla="*/ 601360 w 2450946"/>
                <a:gd name="connsiteY128" fmla="*/ 1352461 h 3382081"/>
                <a:gd name="connsiteX129" fmla="*/ 612700 w 2450946"/>
                <a:gd name="connsiteY129" fmla="*/ 1556557 h 3382081"/>
                <a:gd name="connsiteX130" fmla="*/ 601360 w 2450946"/>
                <a:gd name="connsiteY130" fmla="*/ 1635927 h 3382081"/>
                <a:gd name="connsiteX131" fmla="*/ 590021 w 2450946"/>
                <a:gd name="connsiteY131" fmla="*/ 1749314 h 3382081"/>
                <a:gd name="connsiteX132" fmla="*/ 578681 w 2450946"/>
                <a:gd name="connsiteY132" fmla="*/ 1828684 h 3382081"/>
                <a:gd name="connsiteX133" fmla="*/ 567341 w 2450946"/>
                <a:gd name="connsiteY133" fmla="*/ 1930732 h 3382081"/>
                <a:gd name="connsiteX134" fmla="*/ 544662 w 2450946"/>
                <a:gd name="connsiteY134" fmla="*/ 2180183 h 3382081"/>
                <a:gd name="connsiteX135" fmla="*/ 521983 w 2450946"/>
                <a:gd name="connsiteY135" fmla="*/ 2112151 h 3382081"/>
                <a:gd name="connsiteX136" fmla="*/ 476624 w 2450946"/>
                <a:gd name="connsiteY136" fmla="*/ 1987426 h 3382081"/>
                <a:gd name="connsiteX137" fmla="*/ 453945 w 2450946"/>
                <a:gd name="connsiteY137" fmla="*/ 2338924 h 3382081"/>
                <a:gd name="connsiteX138" fmla="*/ 465285 w 2450946"/>
                <a:gd name="connsiteY138" fmla="*/ 2372940 h 3382081"/>
                <a:gd name="connsiteX139" fmla="*/ 510643 w 2450946"/>
                <a:gd name="connsiteY139" fmla="*/ 2406956 h 3382081"/>
                <a:gd name="connsiteX140" fmla="*/ 521983 w 2450946"/>
                <a:gd name="connsiteY140" fmla="*/ 2486327 h 3382081"/>
                <a:gd name="connsiteX141" fmla="*/ 533323 w 2450946"/>
                <a:gd name="connsiteY141" fmla="*/ 2531681 h 3382081"/>
                <a:gd name="connsiteX142" fmla="*/ 487964 w 2450946"/>
                <a:gd name="connsiteY142" fmla="*/ 2395617 h 3382081"/>
                <a:gd name="connsiteX143" fmla="*/ 465285 w 2450946"/>
                <a:gd name="connsiteY143" fmla="*/ 2361601 h 3382081"/>
                <a:gd name="connsiteX144" fmla="*/ 453945 w 2450946"/>
                <a:gd name="connsiteY144" fmla="*/ 2543020 h 3382081"/>
                <a:gd name="connsiteX145" fmla="*/ 431266 w 2450946"/>
                <a:gd name="connsiteY145" fmla="*/ 2769793 h 3382081"/>
                <a:gd name="connsiteX146" fmla="*/ 419926 w 2450946"/>
                <a:gd name="connsiteY146" fmla="*/ 2622391 h 3382081"/>
                <a:gd name="connsiteX147" fmla="*/ 397247 w 2450946"/>
                <a:gd name="connsiteY147" fmla="*/ 2497665 h 3382081"/>
                <a:gd name="connsiteX148" fmla="*/ 385907 w 2450946"/>
                <a:gd name="connsiteY148" fmla="*/ 2588375 h 3382081"/>
                <a:gd name="connsiteX149" fmla="*/ 363228 w 2450946"/>
                <a:gd name="connsiteY149" fmla="*/ 2792471 h 3382081"/>
                <a:gd name="connsiteX150" fmla="*/ 351888 w 2450946"/>
                <a:gd name="connsiteY150" fmla="*/ 2701761 h 3382081"/>
                <a:gd name="connsiteX151" fmla="*/ 340549 w 2450946"/>
                <a:gd name="connsiteY151" fmla="*/ 2667745 h 3382081"/>
                <a:gd name="connsiteX152" fmla="*/ 317869 w 2450946"/>
                <a:gd name="connsiteY152" fmla="*/ 2894519 h 3382081"/>
                <a:gd name="connsiteX153" fmla="*/ 283851 w 2450946"/>
                <a:gd name="connsiteY153" fmla="*/ 2781132 h 3382081"/>
                <a:gd name="connsiteX154" fmla="*/ 261171 w 2450946"/>
                <a:gd name="connsiteY154" fmla="*/ 2645068 h 3382081"/>
                <a:gd name="connsiteX155" fmla="*/ 249832 w 2450946"/>
                <a:gd name="connsiteY155" fmla="*/ 3007905 h 3382081"/>
                <a:gd name="connsiteX156" fmla="*/ 215813 w 2450946"/>
                <a:gd name="connsiteY156" fmla="*/ 3087276 h 3382081"/>
                <a:gd name="connsiteX157" fmla="*/ 204473 w 2450946"/>
                <a:gd name="connsiteY157" fmla="*/ 3007905 h 3382081"/>
                <a:gd name="connsiteX158" fmla="*/ 181794 w 2450946"/>
                <a:gd name="connsiteY158" fmla="*/ 2928535 h 3382081"/>
                <a:gd name="connsiteX159" fmla="*/ 147775 w 2450946"/>
                <a:gd name="connsiteY159" fmla="*/ 3098614 h 3382081"/>
                <a:gd name="connsiteX160" fmla="*/ 136435 w 2450946"/>
                <a:gd name="connsiteY160" fmla="*/ 3143969 h 3382081"/>
                <a:gd name="connsiteX161" fmla="*/ 159115 w 2450946"/>
                <a:gd name="connsiteY161" fmla="*/ 3019244 h 3382081"/>
                <a:gd name="connsiteX162" fmla="*/ 170454 w 2450946"/>
                <a:gd name="connsiteY162" fmla="*/ 2973889 h 3382081"/>
                <a:gd name="connsiteX163" fmla="*/ 136435 w 2450946"/>
                <a:gd name="connsiteY163" fmla="*/ 3200662 h 3382081"/>
                <a:gd name="connsiteX164" fmla="*/ 113756 w 2450946"/>
                <a:gd name="connsiteY164" fmla="*/ 3325388 h 3382081"/>
                <a:gd name="connsiteX165" fmla="*/ 79737 w 2450946"/>
                <a:gd name="connsiteY165" fmla="*/ 3291372 h 3382081"/>
                <a:gd name="connsiteX166" fmla="*/ 45718 w 2450946"/>
                <a:gd name="connsiteY166" fmla="*/ 3382081 h 3382081"/>
                <a:gd name="connsiteX167" fmla="*/ 11699 w 2450946"/>
                <a:gd name="connsiteY167" fmla="*/ 3234678 h 3382081"/>
                <a:gd name="connsiteX168" fmla="*/ 45718 w 2450946"/>
                <a:gd name="connsiteY168" fmla="*/ 3302710 h 338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2450946" h="3382081">
                  <a:moveTo>
                    <a:pt x="2438382" y="2486327"/>
                  </a:moveTo>
                  <a:cubicBezTo>
                    <a:pt x="2434602" y="2418295"/>
                    <a:pt x="2427042" y="2350368"/>
                    <a:pt x="2427042" y="2282231"/>
                  </a:cubicBezTo>
                  <a:cubicBezTo>
                    <a:pt x="2427042" y="2270279"/>
                    <a:pt x="2435789" y="2304580"/>
                    <a:pt x="2438382" y="2316247"/>
                  </a:cubicBezTo>
                  <a:cubicBezTo>
                    <a:pt x="2443370" y="2338690"/>
                    <a:pt x="2445941" y="2361602"/>
                    <a:pt x="2449721" y="2384279"/>
                  </a:cubicBezTo>
                  <a:cubicBezTo>
                    <a:pt x="2445941" y="2335145"/>
                    <a:pt x="2460422" y="2280952"/>
                    <a:pt x="2438382" y="2236876"/>
                  </a:cubicBezTo>
                  <a:cubicBezTo>
                    <a:pt x="2426076" y="2212265"/>
                    <a:pt x="2437189" y="2299059"/>
                    <a:pt x="2415702" y="2316247"/>
                  </a:cubicBezTo>
                  <a:cubicBezTo>
                    <a:pt x="2403180" y="2326264"/>
                    <a:pt x="2393023" y="2293570"/>
                    <a:pt x="2381683" y="2282231"/>
                  </a:cubicBezTo>
                  <a:cubicBezTo>
                    <a:pt x="2374123" y="2267113"/>
                    <a:pt x="2375402" y="2240975"/>
                    <a:pt x="2359004" y="2236876"/>
                  </a:cubicBezTo>
                  <a:cubicBezTo>
                    <a:pt x="2345783" y="2233571"/>
                    <a:pt x="2341110" y="2258132"/>
                    <a:pt x="2336325" y="2270892"/>
                  </a:cubicBezTo>
                  <a:cubicBezTo>
                    <a:pt x="2329558" y="2288937"/>
                    <a:pt x="2328765" y="2308687"/>
                    <a:pt x="2324985" y="2327585"/>
                  </a:cubicBezTo>
                  <a:cubicBezTo>
                    <a:pt x="2321205" y="2312467"/>
                    <a:pt x="2318294" y="2297105"/>
                    <a:pt x="2313646" y="2282231"/>
                  </a:cubicBezTo>
                  <a:cubicBezTo>
                    <a:pt x="2250783" y="2081088"/>
                    <a:pt x="2283982" y="2208942"/>
                    <a:pt x="2256947" y="2100812"/>
                  </a:cubicBezTo>
                  <a:cubicBezTo>
                    <a:pt x="2255986" y="2103694"/>
                    <a:pt x="2235491" y="2175125"/>
                    <a:pt x="2222928" y="2168844"/>
                  </a:cubicBezTo>
                  <a:cubicBezTo>
                    <a:pt x="2204723" y="2159742"/>
                    <a:pt x="2209352" y="2130356"/>
                    <a:pt x="2200249" y="2112151"/>
                  </a:cubicBezTo>
                  <a:cubicBezTo>
                    <a:pt x="2194154" y="2099962"/>
                    <a:pt x="2185130" y="2089474"/>
                    <a:pt x="2177570" y="2078135"/>
                  </a:cubicBezTo>
                  <a:cubicBezTo>
                    <a:pt x="2148086" y="2166576"/>
                    <a:pt x="2191178" y="2059994"/>
                    <a:pt x="2143551" y="2044119"/>
                  </a:cubicBezTo>
                  <a:lnTo>
                    <a:pt x="2109532" y="2032780"/>
                  </a:lnTo>
                  <a:cubicBezTo>
                    <a:pt x="2105752" y="2044119"/>
                    <a:pt x="2110144" y="2066796"/>
                    <a:pt x="2098192" y="2066796"/>
                  </a:cubicBezTo>
                  <a:cubicBezTo>
                    <a:pt x="2084564" y="2066796"/>
                    <a:pt x="2080298" y="2045540"/>
                    <a:pt x="2075513" y="2032780"/>
                  </a:cubicBezTo>
                  <a:cubicBezTo>
                    <a:pt x="2057008" y="1983436"/>
                    <a:pt x="2076171" y="1972340"/>
                    <a:pt x="2041494" y="1930732"/>
                  </a:cubicBezTo>
                  <a:cubicBezTo>
                    <a:pt x="2032769" y="1920263"/>
                    <a:pt x="2018815" y="1915614"/>
                    <a:pt x="2007475" y="1908055"/>
                  </a:cubicBezTo>
                  <a:cubicBezTo>
                    <a:pt x="2003695" y="1874039"/>
                    <a:pt x="2013117" y="1776292"/>
                    <a:pt x="1996136" y="1806007"/>
                  </a:cubicBezTo>
                  <a:cubicBezTo>
                    <a:pt x="1965608" y="1859426"/>
                    <a:pt x="1962117" y="1987426"/>
                    <a:pt x="1962117" y="1987426"/>
                  </a:cubicBezTo>
                  <a:cubicBezTo>
                    <a:pt x="1958337" y="1900496"/>
                    <a:pt x="1959886" y="1813170"/>
                    <a:pt x="1950777" y="1726636"/>
                  </a:cubicBezTo>
                  <a:cubicBezTo>
                    <a:pt x="1949146" y="1711138"/>
                    <a:pt x="1942819" y="1756779"/>
                    <a:pt x="1939438" y="1771991"/>
                  </a:cubicBezTo>
                  <a:cubicBezTo>
                    <a:pt x="1935257" y="1790804"/>
                    <a:pt x="1932279" y="1809871"/>
                    <a:pt x="1928098" y="1828684"/>
                  </a:cubicBezTo>
                  <a:cubicBezTo>
                    <a:pt x="1918606" y="1871394"/>
                    <a:pt x="1918045" y="1870177"/>
                    <a:pt x="1905419" y="1908055"/>
                  </a:cubicBezTo>
                  <a:cubicBezTo>
                    <a:pt x="1901639" y="1771991"/>
                    <a:pt x="1911500" y="1634860"/>
                    <a:pt x="1894079" y="1499863"/>
                  </a:cubicBezTo>
                  <a:cubicBezTo>
                    <a:pt x="1891258" y="1478005"/>
                    <a:pt x="1869917" y="1536845"/>
                    <a:pt x="1860060" y="1556557"/>
                  </a:cubicBezTo>
                  <a:cubicBezTo>
                    <a:pt x="1847186" y="1582302"/>
                    <a:pt x="1837381" y="1609470"/>
                    <a:pt x="1826041" y="1635927"/>
                  </a:cubicBezTo>
                  <a:cubicBezTo>
                    <a:pt x="1822261" y="1654825"/>
                    <a:pt x="1819376" y="1673924"/>
                    <a:pt x="1814702" y="1692620"/>
                  </a:cubicBezTo>
                  <a:cubicBezTo>
                    <a:pt x="1811803" y="1704215"/>
                    <a:pt x="1808708" y="1737326"/>
                    <a:pt x="1803362" y="1726636"/>
                  </a:cubicBezTo>
                  <a:cubicBezTo>
                    <a:pt x="1791409" y="1702733"/>
                    <a:pt x="1795802" y="1673723"/>
                    <a:pt x="1792022" y="1647266"/>
                  </a:cubicBezTo>
                  <a:cubicBezTo>
                    <a:pt x="1750183" y="1772779"/>
                    <a:pt x="1794735" y="1654015"/>
                    <a:pt x="1758003" y="1409154"/>
                  </a:cubicBezTo>
                  <a:cubicBezTo>
                    <a:pt x="1755691" y="1393743"/>
                    <a:pt x="1753634" y="1440571"/>
                    <a:pt x="1746664" y="1454509"/>
                  </a:cubicBezTo>
                  <a:cubicBezTo>
                    <a:pt x="1741883" y="1464071"/>
                    <a:pt x="1731544" y="1469627"/>
                    <a:pt x="1723984" y="1477186"/>
                  </a:cubicBezTo>
                  <a:cubicBezTo>
                    <a:pt x="1694389" y="1654753"/>
                    <a:pt x="1720016" y="1529074"/>
                    <a:pt x="1701305" y="1239074"/>
                  </a:cubicBezTo>
                  <a:cubicBezTo>
                    <a:pt x="1700302" y="1223523"/>
                    <a:pt x="1693746" y="1208837"/>
                    <a:pt x="1689966" y="1193719"/>
                  </a:cubicBezTo>
                  <a:cubicBezTo>
                    <a:pt x="1682406" y="1216396"/>
                    <a:pt x="1673084" y="1238561"/>
                    <a:pt x="1667286" y="1261751"/>
                  </a:cubicBezTo>
                  <a:cubicBezTo>
                    <a:pt x="1661710" y="1284055"/>
                    <a:pt x="1655947" y="1352773"/>
                    <a:pt x="1655947" y="1329783"/>
                  </a:cubicBezTo>
                  <a:cubicBezTo>
                    <a:pt x="1655947" y="1235219"/>
                    <a:pt x="1663506" y="1140806"/>
                    <a:pt x="1667286" y="1046317"/>
                  </a:cubicBezTo>
                  <a:cubicBezTo>
                    <a:pt x="1692310" y="1171423"/>
                    <a:pt x="1677777" y="1123137"/>
                    <a:pt x="1701305" y="1193719"/>
                  </a:cubicBezTo>
                  <a:cubicBezTo>
                    <a:pt x="1705085" y="1163483"/>
                    <a:pt x="1709280" y="1133295"/>
                    <a:pt x="1712645" y="1103010"/>
                  </a:cubicBezTo>
                  <a:cubicBezTo>
                    <a:pt x="1716840" y="1065259"/>
                    <a:pt x="1711002" y="953927"/>
                    <a:pt x="1723984" y="989624"/>
                  </a:cubicBezTo>
                  <a:cubicBezTo>
                    <a:pt x="1751386" y="1064972"/>
                    <a:pt x="1738555" y="1149953"/>
                    <a:pt x="1758003" y="1227735"/>
                  </a:cubicBezTo>
                  <a:lnTo>
                    <a:pt x="1769343" y="1273090"/>
                  </a:lnTo>
                  <a:cubicBezTo>
                    <a:pt x="1765563" y="1208838"/>
                    <a:pt x="1764922" y="1144324"/>
                    <a:pt x="1758003" y="1080333"/>
                  </a:cubicBezTo>
                  <a:cubicBezTo>
                    <a:pt x="1749787" y="1004339"/>
                    <a:pt x="1723984" y="853560"/>
                    <a:pt x="1723984" y="853560"/>
                  </a:cubicBezTo>
                  <a:cubicBezTo>
                    <a:pt x="1716424" y="872458"/>
                    <a:pt x="1708452" y="891195"/>
                    <a:pt x="1701305" y="910253"/>
                  </a:cubicBezTo>
                  <a:cubicBezTo>
                    <a:pt x="1669134" y="996038"/>
                    <a:pt x="1685226" y="1029581"/>
                    <a:pt x="1701305" y="740173"/>
                  </a:cubicBezTo>
                  <a:cubicBezTo>
                    <a:pt x="1697525" y="706157"/>
                    <a:pt x="1714168" y="662325"/>
                    <a:pt x="1689966" y="638125"/>
                  </a:cubicBezTo>
                  <a:cubicBezTo>
                    <a:pt x="1674382" y="622542"/>
                    <a:pt x="1665804" y="675106"/>
                    <a:pt x="1655947" y="694818"/>
                  </a:cubicBezTo>
                  <a:cubicBezTo>
                    <a:pt x="1608997" y="788710"/>
                    <a:pt x="1686926" y="665361"/>
                    <a:pt x="1621928" y="762850"/>
                  </a:cubicBezTo>
                  <a:cubicBezTo>
                    <a:pt x="1618148" y="743952"/>
                    <a:pt x="1612979" y="725280"/>
                    <a:pt x="1610588" y="706157"/>
                  </a:cubicBezTo>
                  <a:cubicBezTo>
                    <a:pt x="1605409" y="664733"/>
                    <a:pt x="1635046" y="602909"/>
                    <a:pt x="1599248" y="581432"/>
                  </a:cubicBezTo>
                  <a:cubicBezTo>
                    <a:pt x="1570259" y="564040"/>
                    <a:pt x="1553890" y="672141"/>
                    <a:pt x="1553890" y="672141"/>
                  </a:cubicBezTo>
                  <a:cubicBezTo>
                    <a:pt x="1546330" y="581432"/>
                    <a:pt x="1551385" y="488773"/>
                    <a:pt x="1531211" y="400013"/>
                  </a:cubicBezTo>
                  <a:cubicBezTo>
                    <a:pt x="1528190" y="386724"/>
                    <a:pt x="1501850" y="435498"/>
                    <a:pt x="1497192" y="422690"/>
                  </a:cubicBezTo>
                  <a:cubicBezTo>
                    <a:pt x="1480350" y="376378"/>
                    <a:pt x="1489632" y="324422"/>
                    <a:pt x="1485852" y="275288"/>
                  </a:cubicBezTo>
                  <a:cubicBezTo>
                    <a:pt x="1482072" y="297965"/>
                    <a:pt x="1478625" y="320701"/>
                    <a:pt x="1474512" y="343320"/>
                  </a:cubicBezTo>
                  <a:cubicBezTo>
                    <a:pt x="1471064" y="362281"/>
                    <a:pt x="1466104" y="380965"/>
                    <a:pt x="1463173" y="400013"/>
                  </a:cubicBezTo>
                  <a:cubicBezTo>
                    <a:pt x="1458539" y="430130"/>
                    <a:pt x="1455613" y="460486"/>
                    <a:pt x="1451833" y="490722"/>
                  </a:cubicBezTo>
                  <a:cubicBezTo>
                    <a:pt x="1427494" y="369032"/>
                    <a:pt x="1435363" y="432686"/>
                    <a:pt x="1451833" y="218595"/>
                  </a:cubicBezTo>
                  <a:cubicBezTo>
                    <a:pt x="1453883" y="191948"/>
                    <a:pt x="1469655" y="165152"/>
                    <a:pt x="1463173" y="139224"/>
                  </a:cubicBezTo>
                  <a:cubicBezTo>
                    <a:pt x="1459868" y="126003"/>
                    <a:pt x="1448054" y="161901"/>
                    <a:pt x="1440494" y="173240"/>
                  </a:cubicBezTo>
                  <a:cubicBezTo>
                    <a:pt x="1436594" y="157642"/>
                    <a:pt x="1432724" y="98944"/>
                    <a:pt x="1395135" y="105208"/>
                  </a:cubicBezTo>
                  <a:cubicBezTo>
                    <a:pt x="1379317" y="107844"/>
                    <a:pt x="1372456" y="127885"/>
                    <a:pt x="1361116" y="139224"/>
                  </a:cubicBezTo>
                  <a:cubicBezTo>
                    <a:pt x="1360656" y="140603"/>
                    <a:pt x="1339087" y="215248"/>
                    <a:pt x="1327097" y="207256"/>
                  </a:cubicBezTo>
                  <a:cubicBezTo>
                    <a:pt x="1311061" y="196566"/>
                    <a:pt x="1320092" y="169341"/>
                    <a:pt x="1315758" y="150563"/>
                  </a:cubicBezTo>
                  <a:cubicBezTo>
                    <a:pt x="1308749" y="120194"/>
                    <a:pt x="1300638" y="90090"/>
                    <a:pt x="1293078" y="59853"/>
                  </a:cubicBezTo>
                  <a:cubicBezTo>
                    <a:pt x="1263909" y="205694"/>
                    <a:pt x="1304786" y="46321"/>
                    <a:pt x="1259059" y="37176"/>
                  </a:cubicBezTo>
                  <a:cubicBezTo>
                    <a:pt x="1234197" y="32204"/>
                    <a:pt x="1236380" y="82531"/>
                    <a:pt x="1225040" y="105208"/>
                  </a:cubicBezTo>
                  <a:cubicBezTo>
                    <a:pt x="1222386" y="115824"/>
                    <a:pt x="1201698" y="207256"/>
                    <a:pt x="1191022" y="207256"/>
                  </a:cubicBezTo>
                  <a:cubicBezTo>
                    <a:pt x="1171750" y="207256"/>
                    <a:pt x="1183462" y="169461"/>
                    <a:pt x="1179682" y="150563"/>
                  </a:cubicBezTo>
                  <a:cubicBezTo>
                    <a:pt x="1179412" y="147319"/>
                    <a:pt x="1208261" y="-25263"/>
                    <a:pt x="1122984" y="3160"/>
                  </a:cubicBezTo>
                  <a:cubicBezTo>
                    <a:pt x="1110055" y="7469"/>
                    <a:pt x="1107864" y="25837"/>
                    <a:pt x="1100304" y="37176"/>
                  </a:cubicBezTo>
                  <a:cubicBezTo>
                    <a:pt x="1081303" y="113178"/>
                    <a:pt x="1098313" y="53825"/>
                    <a:pt x="1066285" y="139224"/>
                  </a:cubicBezTo>
                  <a:cubicBezTo>
                    <a:pt x="1062088" y="150415"/>
                    <a:pt x="1062413" y="163907"/>
                    <a:pt x="1054946" y="173240"/>
                  </a:cubicBezTo>
                  <a:cubicBezTo>
                    <a:pt x="1046432" y="183881"/>
                    <a:pt x="1032267" y="188358"/>
                    <a:pt x="1020927" y="195917"/>
                  </a:cubicBezTo>
                  <a:cubicBezTo>
                    <a:pt x="978626" y="280514"/>
                    <a:pt x="1005849" y="212615"/>
                    <a:pt x="986908" y="354659"/>
                  </a:cubicBezTo>
                  <a:cubicBezTo>
                    <a:pt x="984361" y="373762"/>
                    <a:pt x="975568" y="430624"/>
                    <a:pt x="975568" y="411352"/>
                  </a:cubicBezTo>
                  <a:cubicBezTo>
                    <a:pt x="975568" y="380880"/>
                    <a:pt x="983128" y="350879"/>
                    <a:pt x="986908" y="320643"/>
                  </a:cubicBezTo>
                  <a:cubicBezTo>
                    <a:pt x="990688" y="358438"/>
                    <a:pt x="998248" y="396045"/>
                    <a:pt x="998248" y="434029"/>
                  </a:cubicBezTo>
                  <a:cubicBezTo>
                    <a:pt x="998248" y="453301"/>
                    <a:pt x="1000536" y="390962"/>
                    <a:pt x="986908" y="377336"/>
                  </a:cubicBezTo>
                  <a:cubicBezTo>
                    <a:pt x="978456" y="368885"/>
                    <a:pt x="979348" y="400013"/>
                    <a:pt x="975568" y="411352"/>
                  </a:cubicBezTo>
                  <a:cubicBezTo>
                    <a:pt x="971788" y="468045"/>
                    <a:pt x="970178" y="524925"/>
                    <a:pt x="964229" y="581432"/>
                  </a:cubicBezTo>
                  <a:cubicBezTo>
                    <a:pt x="962598" y="596930"/>
                    <a:pt x="960621" y="613256"/>
                    <a:pt x="952889" y="626786"/>
                  </a:cubicBezTo>
                  <a:cubicBezTo>
                    <a:pt x="944932" y="640709"/>
                    <a:pt x="930210" y="649463"/>
                    <a:pt x="918870" y="660802"/>
                  </a:cubicBezTo>
                  <a:cubicBezTo>
                    <a:pt x="915090" y="611668"/>
                    <a:pt x="926945" y="558694"/>
                    <a:pt x="907531" y="513400"/>
                  </a:cubicBezTo>
                  <a:cubicBezTo>
                    <a:pt x="898114" y="491429"/>
                    <a:pt x="890649" y="558242"/>
                    <a:pt x="884851" y="581432"/>
                  </a:cubicBezTo>
                  <a:cubicBezTo>
                    <a:pt x="879275" y="603736"/>
                    <a:pt x="877292" y="626787"/>
                    <a:pt x="873512" y="649464"/>
                  </a:cubicBezTo>
                  <a:cubicBezTo>
                    <a:pt x="869732" y="698598"/>
                    <a:pt x="887528" y="754610"/>
                    <a:pt x="862172" y="796866"/>
                  </a:cubicBezTo>
                  <a:cubicBezTo>
                    <a:pt x="846136" y="823591"/>
                    <a:pt x="870660" y="706157"/>
                    <a:pt x="839493" y="706157"/>
                  </a:cubicBezTo>
                  <a:cubicBezTo>
                    <a:pt x="808326" y="706157"/>
                    <a:pt x="823822" y="766497"/>
                    <a:pt x="816813" y="796866"/>
                  </a:cubicBezTo>
                  <a:cubicBezTo>
                    <a:pt x="773629" y="983982"/>
                    <a:pt x="833427" y="741761"/>
                    <a:pt x="794134" y="898914"/>
                  </a:cubicBezTo>
                  <a:cubicBezTo>
                    <a:pt x="790354" y="887575"/>
                    <a:pt x="784278" y="876758"/>
                    <a:pt x="782795" y="864898"/>
                  </a:cubicBezTo>
                  <a:cubicBezTo>
                    <a:pt x="776682" y="815999"/>
                    <a:pt x="793496" y="761571"/>
                    <a:pt x="771455" y="717496"/>
                  </a:cubicBezTo>
                  <a:cubicBezTo>
                    <a:pt x="756147" y="686885"/>
                    <a:pt x="764956" y="785663"/>
                    <a:pt x="760115" y="819544"/>
                  </a:cubicBezTo>
                  <a:cubicBezTo>
                    <a:pt x="721258" y="1091516"/>
                    <a:pt x="756081" y="839716"/>
                    <a:pt x="714757" y="1046317"/>
                  </a:cubicBezTo>
                  <a:cubicBezTo>
                    <a:pt x="709515" y="1072523"/>
                    <a:pt x="707197" y="1099230"/>
                    <a:pt x="703417" y="1125687"/>
                  </a:cubicBezTo>
                  <a:cubicBezTo>
                    <a:pt x="699637" y="1201278"/>
                    <a:pt x="734062" y="1289488"/>
                    <a:pt x="692077" y="1352461"/>
                  </a:cubicBezTo>
                  <a:cubicBezTo>
                    <a:pt x="656373" y="1406014"/>
                    <a:pt x="726251" y="1205214"/>
                    <a:pt x="680738" y="1159703"/>
                  </a:cubicBezTo>
                  <a:cubicBezTo>
                    <a:pt x="640560" y="1119527"/>
                    <a:pt x="674785" y="1273220"/>
                    <a:pt x="669398" y="1329783"/>
                  </a:cubicBezTo>
                  <a:cubicBezTo>
                    <a:pt x="666759" y="1357488"/>
                    <a:pt x="652619" y="1425013"/>
                    <a:pt x="646719" y="1454509"/>
                  </a:cubicBezTo>
                  <a:cubicBezTo>
                    <a:pt x="642939" y="1416713"/>
                    <a:pt x="635379" y="1303138"/>
                    <a:pt x="635379" y="1341122"/>
                  </a:cubicBezTo>
                  <a:cubicBezTo>
                    <a:pt x="635379" y="1446673"/>
                    <a:pt x="631489" y="1563673"/>
                    <a:pt x="658059" y="1669943"/>
                  </a:cubicBezTo>
                  <a:cubicBezTo>
                    <a:pt x="660958" y="1681538"/>
                    <a:pt x="665618" y="1692620"/>
                    <a:pt x="669398" y="1703959"/>
                  </a:cubicBezTo>
                  <a:cubicBezTo>
                    <a:pt x="665618" y="1632148"/>
                    <a:pt x="667564" y="1559805"/>
                    <a:pt x="658059" y="1488525"/>
                  </a:cubicBezTo>
                  <a:cubicBezTo>
                    <a:pt x="655999" y="1473078"/>
                    <a:pt x="649984" y="1518642"/>
                    <a:pt x="646719" y="1533879"/>
                  </a:cubicBezTo>
                  <a:cubicBezTo>
                    <a:pt x="638642" y="1571568"/>
                    <a:pt x="624040" y="1647266"/>
                    <a:pt x="624040" y="1647266"/>
                  </a:cubicBezTo>
                  <a:cubicBezTo>
                    <a:pt x="632317" y="1945245"/>
                    <a:pt x="585364" y="1948602"/>
                    <a:pt x="658059" y="2112151"/>
                  </a:cubicBezTo>
                  <a:cubicBezTo>
                    <a:pt x="664925" y="2127597"/>
                    <a:pt x="673178" y="2142388"/>
                    <a:pt x="680738" y="2157506"/>
                  </a:cubicBezTo>
                  <a:cubicBezTo>
                    <a:pt x="665618" y="2081915"/>
                    <a:pt x="649938" y="2006433"/>
                    <a:pt x="635379" y="1930732"/>
                  </a:cubicBezTo>
                  <a:cubicBezTo>
                    <a:pt x="631037" y="1908156"/>
                    <a:pt x="630647" y="1884720"/>
                    <a:pt x="624040" y="1862700"/>
                  </a:cubicBezTo>
                  <a:cubicBezTo>
                    <a:pt x="512563" y="1491145"/>
                    <a:pt x="594708" y="1813423"/>
                    <a:pt x="556002" y="1658604"/>
                  </a:cubicBezTo>
                  <a:cubicBezTo>
                    <a:pt x="586241" y="1654825"/>
                    <a:pt x="616304" y="1645365"/>
                    <a:pt x="646719" y="1647266"/>
                  </a:cubicBezTo>
                  <a:cubicBezTo>
                    <a:pt x="677828" y="1649210"/>
                    <a:pt x="706800" y="1664199"/>
                    <a:pt x="737436" y="1669943"/>
                  </a:cubicBezTo>
                  <a:cubicBezTo>
                    <a:pt x="767388" y="1675559"/>
                    <a:pt x="797914" y="1677502"/>
                    <a:pt x="828153" y="1681282"/>
                  </a:cubicBezTo>
                  <a:cubicBezTo>
                    <a:pt x="862172" y="1669943"/>
                    <a:pt x="913208" y="1678838"/>
                    <a:pt x="930210" y="1647266"/>
                  </a:cubicBezTo>
                  <a:cubicBezTo>
                    <a:pt x="948485" y="1613330"/>
                    <a:pt x="919721" y="1570445"/>
                    <a:pt x="907531" y="1533879"/>
                  </a:cubicBezTo>
                  <a:cubicBezTo>
                    <a:pt x="898180" y="1505829"/>
                    <a:pt x="854491" y="1447193"/>
                    <a:pt x="828153" y="1431831"/>
                  </a:cubicBezTo>
                  <a:cubicBezTo>
                    <a:pt x="800257" y="1415560"/>
                    <a:pt x="767675" y="1409154"/>
                    <a:pt x="737436" y="1397815"/>
                  </a:cubicBezTo>
                  <a:cubicBezTo>
                    <a:pt x="718537" y="1382697"/>
                    <a:pt x="697852" y="1369574"/>
                    <a:pt x="680738" y="1352461"/>
                  </a:cubicBezTo>
                  <a:cubicBezTo>
                    <a:pt x="574900" y="1246632"/>
                    <a:pt x="722319" y="1363800"/>
                    <a:pt x="601360" y="1273090"/>
                  </a:cubicBezTo>
                  <a:cubicBezTo>
                    <a:pt x="593800" y="1291988"/>
                    <a:pt x="595617" y="1318494"/>
                    <a:pt x="578681" y="1329783"/>
                  </a:cubicBezTo>
                  <a:cubicBezTo>
                    <a:pt x="568736" y="1336412"/>
                    <a:pt x="555746" y="1298665"/>
                    <a:pt x="567341" y="1295767"/>
                  </a:cubicBezTo>
                  <a:cubicBezTo>
                    <a:pt x="587089" y="1290831"/>
                    <a:pt x="605140" y="1310886"/>
                    <a:pt x="624040" y="1318445"/>
                  </a:cubicBezTo>
                  <a:cubicBezTo>
                    <a:pt x="655085" y="1411578"/>
                    <a:pt x="617220" y="1295767"/>
                    <a:pt x="612700" y="1295767"/>
                  </a:cubicBezTo>
                  <a:cubicBezTo>
                    <a:pt x="593428" y="1295767"/>
                    <a:pt x="605140" y="1333563"/>
                    <a:pt x="601360" y="1352461"/>
                  </a:cubicBezTo>
                  <a:cubicBezTo>
                    <a:pt x="605140" y="1420493"/>
                    <a:pt x="612700" y="1488420"/>
                    <a:pt x="612700" y="1556557"/>
                  </a:cubicBezTo>
                  <a:cubicBezTo>
                    <a:pt x="612700" y="1583282"/>
                    <a:pt x="604483" y="1609385"/>
                    <a:pt x="601360" y="1635927"/>
                  </a:cubicBezTo>
                  <a:cubicBezTo>
                    <a:pt x="596922" y="1673651"/>
                    <a:pt x="594459" y="1711590"/>
                    <a:pt x="590021" y="1749314"/>
                  </a:cubicBezTo>
                  <a:cubicBezTo>
                    <a:pt x="586898" y="1775856"/>
                    <a:pt x="581996" y="1802165"/>
                    <a:pt x="578681" y="1828684"/>
                  </a:cubicBezTo>
                  <a:cubicBezTo>
                    <a:pt x="574435" y="1862645"/>
                    <a:pt x="571121" y="1896716"/>
                    <a:pt x="567341" y="1930732"/>
                  </a:cubicBezTo>
                  <a:cubicBezTo>
                    <a:pt x="528721" y="1776259"/>
                    <a:pt x="578239" y="1956355"/>
                    <a:pt x="544662" y="2180183"/>
                  </a:cubicBezTo>
                  <a:cubicBezTo>
                    <a:pt x="541116" y="2203823"/>
                    <a:pt x="528143" y="2135248"/>
                    <a:pt x="521983" y="2112151"/>
                  </a:cubicBezTo>
                  <a:cubicBezTo>
                    <a:pt x="490167" y="1992850"/>
                    <a:pt x="526037" y="2036833"/>
                    <a:pt x="476624" y="1987426"/>
                  </a:cubicBezTo>
                  <a:cubicBezTo>
                    <a:pt x="415069" y="2151557"/>
                    <a:pt x="433068" y="2067561"/>
                    <a:pt x="453945" y="2338924"/>
                  </a:cubicBezTo>
                  <a:cubicBezTo>
                    <a:pt x="454862" y="2350841"/>
                    <a:pt x="457633" y="2363758"/>
                    <a:pt x="465285" y="2372940"/>
                  </a:cubicBezTo>
                  <a:cubicBezTo>
                    <a:pt x="477384" y="2387458"/>
                    <a:pt x="495524" y="2395617"/>
                    <a:pt x="510643" y="2406956"/>
                  </a:cubicBezTo>
                  <a:cubicBezTo>
                    <a:pt x="514423" y="2433413"/>
                    <a:pt x="517202" y="2460033"/>
                    <a:pt x="521983" y="2486327"/>
                  </a:cubicBezTo>
                  <a:cubicBezTo>
                    <a:pt x="524771" y="2501659"/>
                    <a:pt x="538251" y="2546465"/>
                    <a:pt x="533323" y="2531681"/>
                  </a:cubicBezTo>
                  <a:cubicBezTo>
                    <a:pt x="513155" y="2471184"/>
                    <a:pt x="514868" y="2449421"/>
                    <a:pt x="487964" y="2395617"/>
                  </a:cubicBezTo>
                  <a:cubicBezTo>
                    <a:pt x="481869" y="2383428"/>
                    <a:pt x="472845" y="2372940"/>
                    <a:pt x="465285" y="2361601"/>
                  </a:cubicBezTo>
                  <a:cubicBezTo>
                    <a:pt x="461505" y="2422074"/>
                    <a:pt x="458421" y="2482595"/>
                    <a:pt x="453945" y="2543020"/>
                  </a:cubicBezTo>
                  <a:cubicBezTo>
                    <a:pt x="447529" y="2629623"/>
                    <a:pt x="440638" y="2685451"/>
                    <a:pt x="431266" y="2769793"/>
                  </a:cubicBezTo>
                  <a:cubicBezTo>
                    <a:pt x="427486" y="2720659"/>
                    <a:pt x="425085" y="2671399"/>
                    <a:pt x="419926" y="2622391"/>
                  </a:cubicBezTo>
                  <a:cubicBezTo>
                    <a:pt x="416701" y="2591754"/>
                    <a:pt x="403638" y="2529619"/>
                    <a:pt x="397247" y="2497665"/>
                  </a:cubicBezTo>
                  <a:cubicBezTo>
                    <a:pt x="393467" y="2527902"/>
                    <a:pt x="389400" y="2558104"/>
                    <a:pt x="385907" y="2588375"/>
                  </a:cubicBezTo>
                  <a:cubicBezTo>
                    <a:pt x="378060" y="2656374"/>
                    <a:pt x="363228" y="2792471"/>
                    <a:pt x="363228" y="2792471"/>
                  </a:cubicBezTo>
                  <a:cubicBezTo>
                    <a:pt x="359448" y="2762234"/>
                    <a:pt x="357339" y="2731741"/>
                    <a:pt x="351888" y="2701761"/>
                  </a:cubicBezTo>
                  <a:cubicBezTo>
                    <a:pt x="349750" y="2690002"/>
                    <a:pt x="342626" y="2655975"/>
                    <a:pt x="340549" y="2667745"/>
                  </a:cubicBezTo>
                  <a:cubicBezTo>
                    <a:pt x="327346" y="2742557"/>
                    <a:pt x="325429" y="2818928"/>
                    <a:pt x="317869" y="2894519"/>
                  </a:cubicBezTo>
                  <a:cubicBezTo>
                    <a:pt x="306530" y="2856723"/>
                    <a:pt x="294019" y="2819259"/>
                    <a:pt x="283851" y="2781132"/>
                  </a:cubicBezTo>
                  <a:cubicBezTo>
                    <a:pt x="273646" y="2742866"/>
                    <a:pt x="266393" y="2681621"/>
                    <a:pt x="261171" y="2645068"/>
                  </a:cubicBezTo>
                  <a:cubicBezTo>
                    <a:pt x="257391" y="2766014"/>
                    <a:pt x="256364" y="2887077"/>
                    <a:pt x="249832" y="3007905"/>
                  </a:cubicBezTo>
                  <a:cubicBezTo>
                    <a:pt x="246761" y="3064716"/>
                    <a:pt x="246369" y="3056721"/>
                    <a:pt x="215813" y="3087276"/>
                  </a:cubicBezTo>
                  <a:cubicBezTo>
                    <a:pt x="212033" y="3060819"/>
                    <a:pt x="210073" y="3034037"/>
                    <a:pt x="204473" y="3007905"/>
                  </a:cubicBezTo>
                  <a:cubicBezTo>
                    <a:pt x="198707" y="2981000"/>
                    <a:pt x="206405" y="2916231"/>
                    <a:pt x="181794" y="2928535"/>
                  </a:cubicBezTo>
                  <a:cubicBezTo>
                    <a:pt x="172972" y="2932946"/>
                    <a:pt x="152411" y="3075436"/>
                    <a:pt x="147775" y="3098614"/>
                  </a:cubicBezTo>
                  <a:cubicBezTo>
                    <a:pt x="144718" y="3113895"/>
                    <a:pt x="134231" y="3159396"/>
                    <a:pt x="136435" y="3143969"/>
                  </a:cubicBezTo>
                  <a:cubicBezTo>
                    <a:pt x="142412" y="3102137"/>
                    <a:pt x="150827" y="3060680"/>
                    <a:pt x="159115" y="3019244"/>
                  </a:cubicBezTo>
                  <a:cubicBezTo>
                    <a:pt x="162171" y="3003963"/>
                    <a:pt x="172005" y="2958383"/>
                    <a:pt x="170454" y="2973889"/>
                  </a:cubicBezTo>
                  <a:cubicBezTo>
                    <a:pt x="160059" y="3077823"/>
                    <a:pt x="149881" y="3113269"/>
                    <a:pt x="136435" y="3200662"/>
                  </a:cubicBezTo>
                  <a:cubicBezTo>
                    <a:pt x="120182" y="3306300"/>
                    <a:pt x="133159" y="3247785"/>
                    <a:pt x="113756" y="3325388"/>
                  </a:cubicBezTo>
                  <a:cubicBezTo>
                    <a:pt x="84742" y="3209340"/>
                    <a:pt x="98217" y="3208223"/>
                    <a:pt x="79737" y="3291372"/>
                  </a:cubicBezTo>
                  <a:cubicBezTo>
                    <a:pt x="67385" y="3346948"/>
                    <a:pt x="72016" y="3329488"/>
                    <a:pt x="45718" y="3382081"/>
                  </a:cubicBezTo>
                  <a:cubicBezTo>
                    <a:pt x="17585" y="3339884"/>
                    <a:pt x="-19133" y="3296338"/>
                    <a:pt x="11699" y="3234678"/>
                  </a:cubicBezTo>
                  <a:lnTo>
                    <a:pt x="45718" y="3302710"/>
                  </a:lnTo>
                </a:path>
              </a:pathLst>
            </a:custGeom>
            <a:ln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 3"/>
            <p:cNvSpPr/>
            <p:nvPr/>
          </p:nvSpPr>
          <p:spPr>
            <a:xfrm>
              <a:off x="1700946" y="555594"/>
              <a:ext cx="2528739" cy="3480969"/>
            </a:xfrm>
            <a:custGeom>
              <a:avLst/>
              <a:gdLst>
                <a:gd name="connsiteX0" fmla="*/ 2528739 w 2528739"/>
                <a:gd name="connsiteY0" fmla="*/ 2539860 h 3480969"/>
                <a:gd name="connsiteX1" fmla="*/ 2517399 w 2528739"/>
                <a:gd name="connsiteY1" fmla="*/ 2358442 h 3480969"/>
                <a:gd name="connsiteX2" fmla="*/ 2506059 w 2528739"/>
                <a:gd name="connsiteY2" fmla="*/ 2324426 h 3480969"/>
                <a:gd name="connsiteX3" fmla="*/ 2494720 w 2528739"/>
                <a:gd name="connsiteY3" fmla="*/ 2358442 h 3480969"/>
                <a:gd name="connsiteX4" fmla="*/ 2483380 w 2528739"/>
                <a:gd name="connsiteY4" fmla="*/ 2403796 h 3480969"/>
                <a:gd name="connsiteX5" fmla="*/ 2449361 w 2528739"/>
                <a:gd name="connsiteY5" fmla="*/ 2335765 h 3480969"/>
                <a:gd name="connsiteX6" fmla="*/ 2426682 w 2528739"/>
                <a:gd name="connsiteY6" fmla="*/ 2301749 h 3480969"/>
                <a:gd name="connsiteX7" fmla="*/ 2415342 w 2528739"/>
                <a:gd name="connsiteY7" fmla="*/ 2369780 h 3480969"/>
                <a:gd name="connsiteX8" fmla="*/ 2392663 w 2528739"/>
                <a:gd name="connsiteY8" fmla="*/ 2324426 h 3480969"/>
                <a:gd name="connsiteX9" fmla="*/ 2347305 w 2528739"/>
                <a:gd name="connsiteY9" fmla="*/ 2245055 h 3480969"/>
                <a:gd name="connsiteX10" fmla="*/ 2301946 w 2528739"/>
                <a:gd name="connsiteY10" fmla="*/ 2471828 h 3480969"/>
                <a:gd name="connsiteX11" fmla="*/ 2256587 w 2528739"/>
                <a:gd name="connsiteY11" fmla="*/ 2562538 h 3480969"/>
                <a:gd name="connsiteX12" fmla="*/ 2245248 w 2528739"/>
                <a:gd name="connsiteY12" fmla="*/ 2517183 h 3480969"/>
                <a:gd name="connsiteX13" fmla="*/ 2233908 w 2528739"/>
                <a:gd name="connsiteY13" fmla="*/ 2324426 h 3480969"/>
                <a:gd name="connsiteX14" fmla="*/ 2211229 w 2528739"/>
                <a:gd name="connsiteY14" fmla="*/ 2392458 h 3480969"/>
                <a:gd name="connsiteX15" fmla="*/ 2177210 w 2528739"/>
                <a:gd name="connsiteY15" fmla="*/ 2437812 h 3480969"/>
                <a:gd name="connsiteX16" fmla="*/ 2177210 w 2528739"/>
                <a:gd name="connsiteY16" fmla="*/ 2347103 h 3480969"/>
                <a:gd name="connsiteX17" fmla="*/ 2165870 w 2528739"/>
                <a:gd name="connsiteY17" fmla="*/ 2188362 h 3480969"/>
                <a:gd name="connsiteX18" fmla="*/ 2120512 w 2528739"/>
                <a:gd name="connsiteY18" fmla="*/ 2097653 h 3480969"/>
                <a:gd name="connsiteX19" fmla="*/ 2131851 w 2528739"/>
                <a:gd name="connsiteY19" fmla="*/ 2222378 h 3480969"/>
                <a:gd name="connsiteX20" fmla="*/ 2109172 w 2528739"/>
                <a:gd name="connsiteY20" fmla="*/ 2188362 h 3480969"/>
                <a:gd name="connsiteX21" fmla="*/ 2086493 w 2528739"/>
                <a:gd name="connsiteY21" fmla="*/ 2120330 h 3480969"/>
                <a:gd name="connsiteX22" fmla="*/ 2052474 w 2528739"/>
                <a:gd name="connsiteY22" fmla="*/ 2074975 h 3480969"/>
                <a:gd name="connsiteX23" fmla="*/ 2029795 w 2528739"/>
                <a:gd name="connsiteY23" fmla="*/ 2040959 h 3480969"/>
                <a:gd name="connsiteX24" fmla="*/ 2007115 w 2528739"/>
                <a:gd name="connsiteY24" fmla="*/ 2086314 h 3480969"/>
                <a:gd name="connsiteX25" fmla="*/ 1995776 w 2528739"/>
                <a:gd name="connsiteY25" fmla="*/ 2029621 h 3480969"/>
                <a:gd name="connsiteX26" fmla="*/ 1961757 w 2528739"/>
                <a:gd name="connsiteY26" fmla="*/ 1904895 h 3480969"/>
                <a:gd name="connsiteX27" fmla="*/ 1939078 w 2528739"/>
                <a:gd name="connsiteY27" fmla="*/ 1961589 h 3480969"/>
                <a:gd name="connsiteX28" fmla="*/ 1927738 w 2528739"/>
                <a:gd name="connsiteY28" fmla="*/ 2018282 h 3480969"/>
                <a:gd name="connsiteX29" fmla="*/ 1916398 w 2528739"/>
                <a:gd name="connsiteY29" fmla="*/ 2052298 h 3480969"/>
                <a:gd name="connsiteX30" fmla="*/ 1905059 w 2528739"/>
                <a:gd name="connsiteY30" fmla="*/ 1916234 h 3480969"/>
                <a:gd name="connsiteX31" fmla="*/ 1939078 w 2528739"/>
                <a:gd name="connsiteY31" fmla="*/ 1712138 h 3480969"/>
                <a:gd name="connsiteX32" fmla="*/ 1984436 w 2528739"/>
                <a:gd name="connsiteY32" fmla="*/ 1610090 h 3480969"/>
                <a:gd name="connsiteX33" fmla="*/ 1961757 w 2528739"/>
                <a:gd name="connsiteY33" fmla="*/ 1836863 h 3480969"/>
                <a:gd name="connsiteX34" fmla="*/ 1950417 w 2528739"/>
                <a:gd name="connsiteY34" fmla="*/ 1916234 h 3480969"/>
                <a:gd name="connsiteX35" fmla="*/ 1916398 w 2528739"/>
                <a:gd name="connsiteY35" fmla="*/ 1961589 h 3480969"/>
                <a:gd name="connsiteX36" fmla="*/ 1905059 w 2528739"/>
                <a:gd name="connsiteY36" fmla="*/ 1870879 h 3480969"/>
                <a:gd name="connsiteX37" fmla="*/ 1939078 w 2528739"/>
                <a:gd name="connsiteY37" fmla="*/ 1802847 h 3480969"/>
                <a:gd name="connsiteX38" fmla="*/ 1984436 w 2528739"/>
                <a:gd name="connsiteY38" fmla="*/ 1689461 h 3480969"/>
                <a:gd name="connsiteX39" fmla="*/ 1995776 w 2528739"/>
                <a:gd name="connsiteY39" fmla="*/ 1734815 h 3480969"/>
                <a:gd name="connsiteX40" fmla="*/ 1950417 w 2528739"/>
                <a:gd name="connsiteY40" fmla="*/ 1882218 h 3480969"/>
                <a:gd name="connsiteX41" fmla="*/ 1882379 w 2528739"/>
                <a:gd name="connsiteY41" fmla="*/ 1972927 h 3480969"/>
                <a:gd name="connsiteX42" fmla="*/ 1871040 w 2528739"/>
                <a:gd name="connsiteY42" fmla="*/ 1836863 h 3480969"/>
                <a:gd name="connsiteX43" fmla="*/ 1939078 w 2528739"/>
                <a:gd name="connsiteY43" fmla="*/ 1564736 h 3480969"/>
                <a:gd name="connsiteX44" fmla="*/ 1950417 w 2528739"/>
                <a:gd name="connsiteY44" fmla="*/ 1451349 h 3480969"/>
                <a:gd name="connsiteX45" fmla="*/ 1961757 w 2528739"/>
                <a:gd name="connsiteY45" fmla="*/ 1405994 h 3480969"/>
                <a:gd name="connsiteX46" fmla="*/ 1939078 w 2528739"/>
                <a:gd name="connsiteY46" fmla="*/ 1462688 h 3480969"/>
                <a:gd name="connsiteX47" fmla="*/ 1893719 w 2528739"/>
                <a:gd name="connsiteY47" fmla="*/ 1576074 h 3480969"/>
                <a:gd name="connsiteX48" fmla="*/ 1927738 w 2528739"/>
                <a:gd name="connsiteY48" fmla="*/ 1394656 h 3480969"/>
                <a:gd name="connsiteX49" fmla="*/ 1939078 w 2528739"/>
                <a:gd name="connsiteY49" fmla="*/ 1349301 h 3480969"/>
                <a:gd name="connsiteX50" fmla="*/ 1848360 w 2528739"/>
                <a:gd name="connsiteY50" fmla="*/ 1508042 h 3480969"/>
                <a:gd name="connsiteX51" fmla="*/ 1803002 w 2528739"/>
                <a:gd name="connsiteY51" fmla="*/ 1598752 h 3480969"/>
                <a:gd name="connsiteX52" fmla="*/ 1814342 w 2528739"/>
                <a:gd name="connsiteY52" fmla="*/ 1451349 h 3480969"/>
                <a:gd name="connsiteX53" fmla="*/ 1825681 w 2528739"/>
                <a:gd name="connsiteY53" fmla="*/ 1394656 h 3480969"/>
                <a:gd name="connsiteX54" fmla="*/ 1757643 w 2528739"/>
                <a:gd name="connsiteY54" fmla="*/ 1485365 h 3480969"/>
                <a:gd name="connsiteX55" fmla="*/ 1734964 w 2528739"/>
                <a:gd name="connsiteY55" fmla="*/ 1440010 h 3480969"/>
                <a:gd name="connsiteX56" fmla="*/ 1700945 w 2528739"/>
                <a:gd name="connsiteY56" fmla="*/ 1496704 h 3480969"/>
                <a:gd name="connsiteX57" fmla="*/ 1644247 w 2528739"/>
                <a:gd name="connsiteY57" fmla="*/ 1564736 h 3480969"/>
                <a:gd name="connsiteX58" fmla="*/ 1700945 w 2528739"/>
                <a:gd name="connsiteY58" fmla="*/ 1360640 h 3480969"/>
                <a:gd name="connsiteX59" fmla="*/ 1678266 w 2528739"/>
                <a:gd name="connsiteY59" fmla="*/ 1303946 h 3480969"/>
                <a:gd name="connsiteX60" fmla="*/ 1598888 w 2528739"/>
                <a:gd name="connsiteY60" fmla="*/ 1213237 h 3480969"/>
                <a:gd name="connsiteX61" fmla="*/ 1621568 w 2528739"/>
                <a:gd name="connsiteY61" fmla="*/ 1190560 h 3480969"/>
                <a:gd name="connsiteX62" fmla="*/ 1644247 w 2528739"/>
                <a:gd name="connsiteY62" fmla="*/ 861739 h 3480969"/>
                <a:gd name="connsiteX63" fmla="*/ 1655587 w 2528739"/>
                <a:gd name="connsiteY63" fmla="*/ 907093 h 3480969"/>
                <a:gd name="connsiteX64" fmla="*/ 1644247 w 2528739"/>
                <a:gd name="connsiteY64" fmla="*/ 952448 h 3480969"/>
                <a:gd name="connsiteX65" fmla="*/ 1632907 w 2528739"/>
                <a:gd name="connsiteY65" fmla="*/ 861739 h 3480969"/>
                <a:gd name="connsiteX66" fmla="*/ 1621568 w 2528739"/>
                <a:gd name="connsiteY66" fmla="*/ 827723 h 3480969"/>
                <a:gd name="connsiteX67" fmla="*/ 1564870 w 2528739"/>
                <a:gd name="connsiteY67" fmla="*/ 884416 h 3480969"/>
                <a:gd name="connsiteX68" fmla="*/ 1587549 w 2528739"/>
                <a:gd name="connsiteY68" fmla="*/ 702997 h 3480969"/>
                <a:gd name="connsiteX69" fmla="*/ 1564870 w 2528739"/>
                <a:gd name="connsiteY69" fmla="*/ 725675 h 3480969"/>
                <a:gd name="connsiteX70" fmla="*/ 1542190 w 2528739"/>
                <a:gd name="connsiteY70" fmla="*/ 759691 h 3480969"/>
                <a:gd name="connsiteX71" fmla="*/ 1542190 w 2528739"/>
                <a:gd name="connsiteY71" fmla="*/ 521579 h 3480969"/>
                <a:gd name="connsiteX72" fmla="*/ 1553530 w 2528739"/>
                <a:gd name="connsiteY72" fmla="*/ 487563 h 3480969"/>
                <a:gd name="connsiteX73" fmla="*/ 1508171 w 2528739"/>
                <a:gd name="connsiteY73" fmla="*/ 578272 h 3480969"/>
                <a:gd name="connsiteX74" fmla="*/ 1485492 w 2528739"/>
                <a:gd name="connsiteY74" fmla="*/ 612288 h 3480969"/>
                <a:gd name="connsiteX75" fmla="*/ 1496832 w 2528739"/>
                <a:gd name="connsiteY75" fmla="*/ 442208 h 3480969"/>
                <a:gd name="connsiteX76" fmla="*/ 1508171 w 2528739"/>
                <a:gd name="connsiteY76" fmla="*/ 408192 h 3480969"/>
                <a:gd name="connsiteX77" fmla="*/ 1474152 w 2528739"/>
                <a:gd name="connsiteY77" fmla="*/ 442208 h 3480969"/>
                <a:gd name="connsiteX78" fmla="*/ 1508171 w 2528739"/>
                <a:gd name="connsiteY78" fmla="*/ 260790 h 3480969"/>
                <a:gd name="connsiteX79" fmla="*/ 1485492 w 2528739"/>
                <a:gd name="connsiteY79" fmla="*/ 306144 h 3480969"/>
                <a:gd name="connsiteX80" fmla="*/ 1428794 w 2528739"/>
                <a:gd name="connsiteY80" fmla="*/ 396854 h 3480969"/>
                <a:gd name="connsiteX81" fmla="*/ 1406115 w 2528739"/>
                <a:gd name="connsiteY81" fmla="*/ 351499 h 3480969"/>
                <a:gd name="connsiteX82" fmla="*/ 1428794 w 2528739"/>
                <a:gd name="connsiteY82" fmla="*/ 306144 h 3480969"/>
                <a:gd name="connsiteX83" fmla="*/ 1440134 w 2528739"/>
                <a:gd name="connsiteY83" fmla="*/ 272128 h 3480969"/>
                <a:gd name="connsiteX84" fmla="*/ 1394775 w 2528739"/>
                <a:gd name="connsiteY84" fmla="*/ 260790 h 3480969"/>
                <a:gd name="connsiteX85" fmla="*/ 1383435 w 2528739"/>
                <a:gd name="connsiteY85" fmla="*/ 204096 h 3480969"/>
                <a:gd name="connsiteX86" fmla="*/ 1372096 w 2528739"/>
                <a:gd name="connsiteY86" fmla="*/ 113387 h 3480969"/>
                <a:gd name="connsiteX87" fmla="*/ 1338077 w 2528739"/>
                <a:gd name="connsiteY87" fmla="*/ 124726 h 3480969"/>
                <a:gd name="connsiteX88" fmla="*/ 1292718 w 2528739"/>
                <a:gd name="connsiteY88" fmla="*/ 170080 h 3480969"/>
                <a:gd name="connsiteX89" fmla="*/ 1270039 w 2528739"/>
                <a:gd name="connsiteY89" fmla="*/ 215435 h 3480969"/>
                <a:gd name="connsiteX90" fmla="*/ 1258699 w 2528739"/>
                <a:gd name="connsiteY90" fmla="*/ 249451 h 3480969"/>
                <a:gd name="connsiteX91" fmla="*/ 1247360 w 2528739"/>
                <a:gd name="connsiteY91" fmla="*/ 204096 h 3480969"/>
                <a:gd name="connsiteX92" fmla="*/ 1224680 w 2528739"/>
                <a:gd name="connsiteY92" fmla="*/ 124726 h 3480969"/>
                <a:gd name="connsiteX93" fmla="*/ 1202001 w 2528739"/>
                <a:gd name="connsiteY93" fmla="*/ 34016 h 3480969"/>
                <a:gd name="connsiteX94" fmla="*/ 1167982 w 2528739"/>
                <a:gd name="connsiteY94" fmla="*/ 11339 h 3480969"/>
                <a:gd name="connsiteX95" fmla="*/ 1156643 w 2528739"/>
                <a:gd name="connsiteY95" fmla="*/ 79371 h 3480969"/>
                <a:gd name="connsiteX96" fmla="*/ 1145303 w 2528739"/>
                <a:gd name="connsiteY96" fmla="*/ 215435 h 3480969"/>
                <a:gd name="connsiteX97" fmla="*/ 1133963 w 2528739"/>
                <a:gd name="connsiteY97" fmla="*/ 147403 h 3480969"/>
                <a:gd name="connsiteX98" fmla="*/ 1099944 w 2528739"/>
                <a:gd name="connsiteY98" fmla="*/ 0 h 3480969"/>
                <a:gd name="connsiteX99" fmla="*/ 1088605 w 2528739"/>
                <a:gd name="connsiteY99" fmla="*/ 328822 h 3480969"/>
                <a:gd name="connsiteX100" fmla="*/ 1077265 w 2528739"/>
                <a:gd name="connsiteY100" fmla="*/ 294806 h 3480969"/>
                <a:gd name="connsiteX101" fmla="*/ 1054586 w 2528739"/>
                <a:gd name="connsiteY101" fmla="*/ 204096 h 3480969"/>
                <a:gd name="connsiteX102" fmla="*/ 1043246 w 2528739"/>
                <a:gd name="connsiteY102" fmla="*/ 396854 h 3480969"/>
                <a:gd name="connsiteX103" fmla="*/ 1009227 w 2528739"/>
                <a:gd name="connsiteY103" fmla="*/ 362838 h 3480969"/>
                <a:gd name="connsiteX104" fmla="*/ 986548 w 2528739"/>
                <a:gd name="connsiteY104" fmla="*/ 306144 h 3480969"/>
                <a:gd name="connsiteX105" fmla="*/ 941189 w 2528739"/>
                <a:gd name="connsiteY105" fmla="*/ 226774 h 3480969"/>
                <a:gd name="connsiteX106" fmla="*/ 907171 w 2528739"/>
                <a:gd name="connsiteY106" fmla="*/ 215435 h 3480969"/>
                <a:gd name="connsiteX107" fmla="*/ 895831 w 2528739"/>
                <a:gd name="connsiteY107" fmla="*/ 374176 h 3480969"/>
                <a:gd name="connsiteX108" fmla="*/ 884491 w 2528739"/>
                <a:gd name="connsiteY108" fmla="*/ 317483 h 3480969"/>
                <a:gd name="connsiteX109" fmla="*/ 861812 w 2528739"/>
                <a:gd name="connsiteY109" fmla="*/ 283467 h 3480969"/>
                <a:gd name="connsiteX110" fmla="*/ 839133 w 2528739"/>
                <a:gd name="connsiteY110" fmla="*/ 328822 h 3480969"/>
                <a:gd name="connsiteX111" fmla="*/ 873152 w 2528739"/>
                <a:gd name="connsiteY111" fmla="*/ 532917 h 3480969"/>
                <a:gd name="connsiteX112" fmla="*/ 884491 w 2528739"/>
                <a:gd name="connsiteY112" fmla="*/ 487563 h 3480969"/>
                <a:gd name="connsiteX113" fmla="*/ 918510 w 2528739"/>
                <a:gd name="connsiteY113" fmla="*/ 680320 h 3480969"/>
                <a:gd name="connsiteX114" fmla="*/ 941189 w 2528739"/>
                <a:gd name="connsiteY114" fmla="*/ 737013 h 3480969"/>
                <a:gd name="connsiteX115" fmla="*/ 952529 w 2528739"/>
                <a:gd name="connsiteY115" fmla="*/ 771029 h 3480969"/>
                <a:gd name="connsiteX116" fmla="*/ 884491 w 2528739"/>
                <a:gd name="connsiteY116" fmla="*/ 646304 h 3480969"/>
                <a:gd name="connsiteX117" fmla="*/ 873152 w 2528739"/>
                <a:gd name="connsiteY117" fmla="*/ 725675 h 3480969"/>
                <a:gd name="connsiteX118" fmla="*/ 861812 w 2528739"/>
                <a:gd name="connsiteY118" fmla="*/ 963787 h 3480969"/>
                <a:gd name="connsiteX119" fmla="*/ 839133 w 2528739"/>
                <a:gd name="connsiteY119" fmla="*/ 873077 h 3480969"/>
                <a:gd name="connsiteX120" fmla="*/ 827793 w 2528739"/>
                <a:gd name="connsiteY120" fmla="*/ 839061 h 3480969"/>
                <a:gd name="connsiteX121" fmla="*/ 816453 w 2528739"/>
                <a:gd name="connsiteY121" fmla="*/ 941109 h 3480969"/>
                <a:gd name="connsiteX122" fmla="*/ 793774 w 2528739"/>
                <a:gd name="connsiteY122" fmla="*/ 907093 h 3480969"/>
                <a:gd name="connsiteX123" fmla="*/ 771095 w 2528739"/>
                <a:gd name="connsiteY123" fmla="*/ 1122528 h 3480969"/>
                <a:gd name="connsiteX124" fmla="*/ 748416 w 2528739"/>
                <a:gd name="connsiteY124" fmla="*/ 1009141 h 3480969"/>
                <a:gd name="connsiteX125" fmla="*/ 737076 w 2528739"/>
                <a:gd name="connsiteY125" fmla="*/ 975125 h 3480969"/>
                <a:gd name="connsiteX126" fmla="*/ 725736 w 2528739"/>
                <a:gd name="connsiteY126" fmla="*/ 1020480 h 3480969"/>
                <a:gd name="connsiteX127" fmla="*/ 703057 w 2528739"/>
                <a:gd name="connsiteY127" fmla="*/ 1122528 h 3480969"/>
                <a:gd name="connsiteX128" fmla="*/ 566981 w 2528739"/>
                <a:gd name="connsiteY128" fmla="*/ 1133866 h 3480969"/>
                <a:gd name="connsiteX129" fmla="*/ 476264 w 2528739"/>
                <a:gd name="connsiteY129" fmla="*/ 1145205 h 3480969"/>
                <a:gd name="connsiteX130" fmla="*/ 510283 w 2528739"/>
                <a:gd name="connsiteY130" fmla="*/ 1258592 h 3480969"/>
                <a:gd name="connsiteX131" fmla="*/ 601000 w 2528739"/>
                <a:gd name="connsiteY131" fmla="*/ 1474026 h 3480969"/>
                <a:gd name="connsiteX132" fmla="*/ 612340 w 2528739"/>
                <a:gd name="connsiteY132" fmla="*/ 1508042 h 3480969"/>
                <a:gd name="connsiteX133" fmla="*/ 601000 w 2528739"/>
                <a:gd name="connsiteY133" fmla="*/ 1440010 h 3480969"/>
                <a:gd name="connsiteX134" fmla="*/ 612340 w 2528739"/>
                <a:gd name="connsiteY134" fmla="*/ 1621429 h 3480969"/>
                <a:gd name="connsiteX135" fmla="*/ 623680 w 2528739"/>
                <a:gd name="connsiteY135" fmla="*/ 1655445 h 3480969"/>
                <a:gd name="connsiteX136" fmla="*/ 612340 w 2528739"/>
                <a:gd name="connsiteY136" fmla="*/ 1746154 h 3480969"/>
                <a:gd name="connsiteX137" fmla="*/ 601000 w 2528739"/>
                <a:gd name="connsiteY137" fmla="*/ 1712138 h 3480969"/>
                <a:gd name="connsiteX138" fmla="*/ 555642 w 2528739"/>
                <a:gd name="connsiteY138" fmla="*/ 1893557 h 3480969"/>
                <a:gd name="connsiteX139" fmla="*/ 589661 w 2528739"/>
                <a:gd name="connsiteY139" fmla="*/ 1780170 h 3480969"/>
                <a:gd name="connsiteX140" fmla="*/ 566981 w 2528739"/>
                <a:gd name="connsiteY140" fmla="*/ 2211039 h 3480969"/>
                <a:gd name="connsiteX141" fmla="*/ 555642 w 2528739"/>
                <a:gd name="connsiteY141" fmla="*/ 2086314 h 3480969"/>
                <a:gd name="connsiteX142" fmla="*/ 544302 w 2528739"/>
                <a:gd name="connsiteY142" fmla="*/ 1882218 h 3480969"/>
                <a:gd name="connsiteX143" fmla="*/ 510283 w 2528739"/>
                <a:gd name="connsiteY143" fmla="*/ 2143007 h 3480969"/>
                <a:gd name="connsiteX144" fmla="*/ 498944 w 2528739"/>
                <a:gd name="connsiteY144" fmla="*/ 2233717 h 3480969"/>
                <a:gd name="connsiteX145" fmla="*/ 464925 w 2528739"/>
                <a:gd name="connsiteY145" fmla="*/ 2347103 h 3480969"/>
                <a:gd name="connsiteX146" fmla="*/ 453585 w 2528739"/>
                <a:gd name="connsiteY146" fmla="*/ 2290410 h 3480969"/>
                <a:gd name="connsiteX147" fmla="*/ 442245 w 2528739"/>
                <a:gd name="connsiteY147" fmla="*/ 2381119 h 3480969"/>
                <a:gd name="connsiteX148" fmla="*/ 408227 w 2528739"/>
                <a:gd name="connsiteY148" fmla="*/ 2483167 h 3480969"/>
                <a:gd name="connsiteX149" fmla="*/ 385547 w 2528739"/>
                <a:gd name="connsiteY149" fmla="*/ 2460490 h 3480969"/>
                <a:gd name="connsiteX150" fmla="*/ 374208 w 2528739"/>
                <a:gd name="connsiteY150" fmla="*/ 2347103 h 3480969"/>
                <a:gd name="connsiteX151" fmla="*/ 362868 w 2528739"/>
                <a:gd name="connsiteY151" fmla="*/ 2630570 h 3480969"/>
                <a:gd name="connsiteX152" fmla="*/ 340189 w 2528739"/>
                <a:gd name="connsiteY152" fmla="*/ 2732618 h 3480969"/>
                <a:gd name="connsiteX153" fmla="*/ 351528 w 2528739"/>
                <a:gd name="connsiteY153" fmla="*/ 2539860 h 3480969"/>
                <a:gd name="connsiteX154" fmla="*/ 374208 w 2528739"/>
                <a:gd name="connsiteY154" fmla="*/ 2664586 h 3480969"/>
                <a:gd name="connsiteX155" fmla="*/ 351528 w 2528739"/>
                <a:gd name="connsiteY155" fmla="*/ 2970730 h 3480969"/>
                <a:gd name="connsiteX156" fmla="*/ 328849 w 2528739"/>
                <a:gd name="connsiteY156" fmla="*/ 2936714 h 3480969"/>
                <a:gd name="connsiteX157" fmla="*/ 317509 w 2528739"/>
                <a:gd name="connsiteY157" fmla="*/ 2834666 h 3480969"/>
                <a:gd name="connsiteX158" fmla="*/ 306170 w 2528739"/>
                <a:gd name="connsiteY158" fmla="*/ 2891359 h 3480969"/>
                <a:gd name="connsiteX159" fmla="*/ 283491 w 2528739"/>
                <a:gd name="connsiteY159" fmla="*/ 2936714 h 3480969"/>
                <a:gd name="connsiteX160" fmla="*/ 272151 w 2528739"/>
                <a:gd name="connsiteY160" fmla="*/ 2880020 h 3480969"/>
                <a:gd name="connsiteX161" fmla="*/ 260811 w 2528739"/>
                <a:gd name="connsiteY161" fmla="*/ 3106793 h 3480969"/>
                <a:gd name="connsiteX162" fmla="*/ 238132 w 2528739"/>
                <a:gd name="connsiteY162" fmla="*/ 3140809 h 3480969"/>
                <a:gd name="connsiteX163" fmla="*/ 204113 w 2528739"/>
                <a:gd name="connsiteY163" fmla="*/ 3016084 h 3480969"/>
                <a:gd name="connsiteX164" fmla="*/ 181434 w 2528739"/>
                <a:gd name="connsiteY164" fmla="*/ 3095455 h 3480969"/>
                <a:gd name="connsiteX165" fmla="*/ 147415 w 2528739"/>
                <a:gd name="connsiteY165" fmla="*/ 3208841 h 3480969"/>
                <a:gd name="connsiteX166" fmla="*/ 124736 w 2528739"/>
                <a:gd name="connsiteY166" fmla="*/ 3231519 h 3480969"/>
                <a:gd name="connsiteX167" fmla="*/ 102056 w 2528739"/>
                <a:gd name="connsiteY167" fmla="*/ 3254196 h 3480969"/>
                <a:gd name="connsiteX168" fmla="*/ 56698 w 2528739"/>
                <a:gd name="connsiteY168" fmla="*/ 3367583 h 3480969"/>
                <a:gd name="connsiteX169" fmla="*/ 45358 w 2528739"/>
                <a:gd name="connsiteY169" fmla="*/ 3401599 h 3480969"/>
                <a:gd name="connsiteX170" fmla="*/ 22679 w 2528739"/>
                <a:gd name="connsiteY170" fmla="*/ 3356244 h 3480969"/>
                <a:gd name="connsiteX171" fmla="*/ 11339 w 2528739"/>
                <a:gd name="connsiteY171" fmla="*/ 3435615 h 3480969"/>
                <a:gd name="connsiteX172" fmla="*/ 0 w 2528739"/>
                <a:gd name="connsiteY172" fmla="*/ 3469631 h 3480969"/>
                <a:gd name="connsiteX173" fmla="*/ 11339 w 2528739"/>
                <a:gd name="connsiteY173" fmla="*/ 3480969 h 3480969"/>
                <a:gd name="connsiteX0" fmla="*/ 2528739 w 2528739"/>
                <a:gd name="connsiteY0" fmla="*/ 2539860 h 3480969"/>
                <a:gd name="connsiteX1" fmla="*/ 2517399 w 2528739"/>
                <a:gd name="connsiteY1" fmla="*/ 2358442 h 3480969"/>
                <a:gd name="connsiteX2" fmla="*/ 2506059 w 2528739"/>
                <a:gd name="connsiteY2" fmla="*/ 2324426 h 3480969"/>
                <a:gd name="connsiteX3" fmla="*/ 2494720 w 2528739"/>
                <a:gd name="connsiteY3" fmla="*/ 2358442 h 3480969"/>
                <a:gd name="connsiteX4" fmla="*/ 2483380 w 2528739"/>
                <a:gd name="connsiteY4" fmla="*/ 2403796 h 3480969"/>
                <a:gd name="connsiteX5" fmla="*/ 2449361 w 2528739"/>
                <a:gd name="connsiteY5" fmla="*/ 2335765 h 3480969"/>
                <a:gd name="connsiteX6" fmla="*/ 2426682 w 2528739"/>
                <a:gd name="connsiteY6" fmla="*/ 2301749 h 3480969"/>
                <a:gd name="connsiteX7" fmla="*/ 2415342 w 2528739"/>
                <a:gd name="connsiteY7" fmla="*/ 2369780 h 3480969"/>
                <a:gd name="connsiteX8" fmla="*/ 2392663 w 2528739"/>
                <a:gd name="connsiteY8" fmla="*/ 2324426 h 3480969"/>
                <a:gd name="connsiteX9" fmla="*/ 2347305 w 2528739"/>
                <a:gd name="connsiteY9" fmla="*/ 2245055 h 3480969"/>
                <a:gd name="connsiteX10" fmla="*/ 2301946 w 2528739"/>
                <a:gd name="connsiteY10" fmla="*/ 2471828 h 3480969"/>
                <a:gd name="connsiteX11" fmla="*/ 2256587 w 2528739"/>
                <a:gd name="connsiteY11" fmla="*/ 2562538 h 3480969"/>
                <a:gd name="connsiteX12" fmla="*/ 2245248 w 2528739"/>
                <a:gd name="connsiteY12" fmla="*/ 2517183 h 3480969"/>
                <a:gd name="connsiteX13" fmla="*/ 2233908 w 2528739"/>
                <a:gd name="connsiteY13" fmla="*/ 2324426 h 3480969"/>
                <a:gd name="connsiteX14" fmla="*/ 2211229 w 2528739"/>
                <a:gd name="connsiteY14" fmla="*/ 2392458 h 3480969"/>
                <a:gd name="connsiteX15" fmla="*/ 2177210 w 2528739"/>
                <a:gd name="connsiteY15" fmla="*/ 2437812 h 3480969"/>
                <a:gd name="connsiteX16" fmla="*/ 2177210 w 2528739"/>
                <a:gd name="connsiteY16" fmla="*/ 2347103 h 3480969"/>
                <a:gd name="connsiteX17" fmla="*/ 2165870 w 2528739"/>
                <a:gd name="connsiteY17" fmla="*/ 2188362 h 3480969"/>
                <a:gd name="connsiteX18" fmla="*/ 2120512 w 2528739"/>
                <a:gd name="connsiteY18" fmla="*/ 2097653 h 3480969"/>
                <a:gd name="connsiteX19" fmla="*/ 2131851 w 2528739"/>
                <a:gd name="connsiteY19" fmla="*/ 2222378 h 3480969"/>
                <a:gd name="connsiteX20" fmla="*/ 2109172 w 2528739"/>
                <a:gd name="connsiteY20" fmla="*/ 2188362 h 3480969"/>
                <a:gd name="connsiteX21" fmla="*/ 2086493 w 2528739"/>
                <a:gd name="connsiteY21" fmla="*/ 2120330 h 3480969"/>
                <a:gd name="connsiteX22" fmla="*/ 2052474 w 2528739"/>
                <a:gd name="connsiteY22" fmla="*/ 2074975 h 3480969"/>
                <a:gd name="connsiteX23" fmla="*/ 2029795 w 2528739"/>
                <a:gd name="connsiteY23" fmla="*/ 2040959 h 3480969"/>
                <a:gd name="connsiteX24" fmla="*/ 2007115 w 2528739"/>
                <a:gd name="connsiteY24" fmla="*/ 2086314 h 3480969"/>
                <a:gd name="connsiteX25" fmla="*/ 1995776 w 2528739"/>
                <a:gd name="connsiteY25" fmla="*/ 2029621 h 3480969"/>
                <a:gd name="connsiteX26" fmla="*/ 1961757 w 2528739"/>
                <a:gd name="connsiteY26" fmla="*/ 1904895 h 3480969"/>
                <a:gd name="connsiteX27" fmla="*/ 1939078 w 2528739"/>
                <a:gd name="connsiteY27" fmla="*/ 1961589 h 3480969"/>
                <a:gd name="connsiteX28" fmla="*/ 1927738 w 2528739"/>
                <a:gd name="connsiteY28" fmla="*/ 2018282 h 3480969"/>
                <a:gd name="connsiteX29" fmla="*/ 1916398 w 2528739"/>
                <a:gd name="connsiteY29" fmla="*/ 2052298 h 3480969"/>
                <a:gd name="connsiteX30" fmla="*/ 1905059 w 2528739"/>
                <a:gd name="connsiteY30" fmla="*/ 1916234 h 3480969"/>
                <a:gd name="connsiteX31" fmla="*/ 1939078 w 2528739"/>
                <a:gd name="connsiteY31" fmla="*/ 1712138 h 3480969"/>
                <a:gd name="connsiteX32" fmla="*/ 1984436 w 2528739"/>
                <a:gd name="connsiteY32" fmla="*/ 1610090 h 3480969"/>
                <a:gd name="connsiteX33" fmla="*/ 1961757 w 2528739"/>
                <a:gd name="connsiteY33" fmla="*/ 1836863 h 3480969"/>
                <a:gd name="connsiteX34" fmla="*/ 1950417 w 2528739"/>
                <a:gd name="connsiteY34" fmla="*/ 1916234 h 3480969"/>
                <a:gd name="connsiteX35" fmla="*/ 1916398 w 2528739"/>
                <a:gd name="connsiteY35" fmla="*/ 1961589 h 3480969"/>
                <a:gd name="connsiteX36" fmla="*/ 1905059 w 2528739"/>
                <a:gd name="connsiteY36" fmla="*/ 1870879 h 3480969"/>
                <a:gd name="connsiteX37" fmla="*/ 1939078 w 2528739"/>
                <a:gd name="connsiteY37" fmla="*/ 1802847 h 3480969"/>
                <a:gd name="connsiteX38" fmla="*/ 1984436 w 2528739"/>
                <a:gd name="connsiteY38" fmla="*/ 1689461 h 3480969"/>
                <a:gd name="connsiteX39" fmla="*/ 1995776 w 2528739"/>
                <a:gd name="connsiteY39" fmla="*/ 1734815 h 3480969"/>
                <a:gd name="connsiteX40" fmla="*/ 1950417 w 2528739"/>
                <a:gd name="connsiteY40" fmla="*/ 1882218 h 3480969"/>
                <a:gd name="connsiteX41" fmla="*/ 1882379 w 2528739"/>
                <a:gd name="connsiteY41" fmla="*/ 1972927 h 3480969"/>
                <a:gd name="connsiteX42" fmla="*/ 1871040 w 2528739"/>
                <a:gd name="connsiteY42" fmla="*/ 1836863 h 3480969"/>
                <a:gd name="connsiteX43" fmla="*/ 1939078 w 2528739"/>
                <a:gd name="connsiteY43" fmla="*/ 1564736 h 3480969"/>
                <a:gd name="connsiteX44" fmla="*/ 1950417 w 2528739"/>
                <a:gd name="connsiteY44" fmla="*/ 1451349 h 3480969"/>
                <a:gd name="connsiteX45" fmla="*/ 1961757 w 2528739"/>
                <a:gd name="connsiteY45" fmla="*/ 1405994 h 3480969"/>
                <a:gd name="connsiteX46" fmla="*/ 1939078 w 2528739"/>
                <a:gd name="connsiteY46" fmla="*/ 1462688 h 3480969"/>
                <a:gd name="connsiteX47" fmla="*/ 1893719 w 2528739"/>
                <a:gd name="connsiteY47" fmla="*/ 1576074 h 3480969"/>
                <a:gd name="connsiteX48" fmla="*/ 1927738 w 2528739"/>
                <a:gd name="connsiteY48" fmla="*/ 1394656 h 3480969"/>
                <a:gd name="connsiteX49" fmla="*/ 1939078 w 2528739"/>
                <a:gd name="connsiteY49" fmla="*/ 1349301 h 3480969"/>
                <a:gd name="connsiteX50" fmla="*/ 1848360 w 2528739"/>
                <a:gd name="connsiteY50" fmla="*/ 1508042 h 3480969"/>
                <a:gd name="connsiteX51" fmla="*/ 1803002 w 2528739"/>
                <a:gd name="connsiteY51" fmla="*/ 1598752 h 3480969"/>
                <a:gd name="connsiteX52" fmla="*/ 1814342 w 2528739"/>
                <a:gd name="connsiteY52" fmla="*/ 1451349 h 3480969"/>
                <a:gd name="connsiteX53" fmla="*/ 1825681 w 2528739"/>
                <a:gd name="connsiteY53" fmla="*/ 1394656 h 3480969"/>
                <a:gd name="connsiteX54" fmla="*/ 1757643 w 2528739"/>
                <a:gd name="connsiteY54" fmla="*/ 1485365 h 3480969"/>
                <a:gd name="connsiteX55" fmla="*/ 1734964 w 2528739"/>
                <a:gd name="connsiteY55" fmla="*/ 1440010 h 3480969"/>
                <a:gd name="connsiteX56" fmla="*/ 1700945 w 2528739"/>
                <a:gd name="connsiteY56" fmla="*/ 1496704 h 3480969"/>
                <a:gd name="connsiteX57" fmla="*/ 1644247 w 2528739"/>
                <a:gd name="connsiteY57" fmla="*/ 1564736 h 3480969"/>
                <a:gd name="connsiteX58" fmla="*/ 1700945 w 2528739"/>
                <a:gd name="connsiteY58" fmla="*/ 1360640 h 3480969"/>
                <a:gd name="connsiteX59" fmla="*/ 1678266 w 2528739"/>
                <a:gd name="connsiteY59" fmla="*/ 1303946 h 3480969"/>
                <a:gd name="connsiteX60" fmla="*/ 1598888 w 2528739"/>
                <a:gd name="connsiteY60" fmla="*/ 1213237 h 3480969"/>
                <a:gd name="connsiteX61" fmla="*/ 1621568 w 2528739"/>
                <a:gd name="connsiteY61" fmla="*/ 1190560 h 3480969"/>
                <a:gd name="connsiteX62" fmla="*/ 1644247 w 2528739"/>
                <a:gd name="connsiteY62" fmla="*/ 861739 h 3480969"/>
                <a:gd name="connsiteX63" fmla="*/ 1655587 w 2528739"/>
                <a:gd name="connsiteY63" fmla="*/ 907093 h 3480969"/>
                <a:gd name="connsiteX64" fmla="*/ 1644247 w 2528739"/>
                <a:gd name="connsiteY64" fmla="*/ 952448 h 3480969"/>
                <a:gd name="connsiteX65" fmla="*/ 1632907 w 2528739"/>
                <a:gd name="connsiteY65" fmla="*/ 861739 h 3480969"/>
                <a:gd name="connsiteX66" fmla="*/ 1621568 w 2528739"/>
                <a:gd name="connsiteY66" fmla="*/ 827723 h 3480969"/>
                <a:gd name="connsiteX67" fmla="*/ 1564870 w 2528739"/>
                <a:gd name="connsiteY67" fmla="*/ 884416 h 3480969"/>
                <a:gd name="connsiteX68" fmla="*/ 1587549 w 2528739"/>
                <a:gd name="connsiteY68" fmla="*/ 702997 h 3480969"/>
                <a:gd name="connsiteX69" fmla="*/ 1564870 w 2528739"/>
                <a:gd name="connsiteY69" fmla="*/ 725675 h 3480969"/>
                <a:gd name="connsiteX70" fmla="*/ 1542190 w 2528739"/>
                <a:gd name="connsiteY70" fmla="*/ 759691 h 3480969"/>
                <a:gd name="connsiteX71" fmla="*/ 1542190 w 2528739"/>
                <a:gd name="connsiteY71" fmla="*/ 521579 h 3480969"/>
                <a:gd name="connsiteX72" fmla="*/ 1553530 w 2528739"/>
                <a:gd name="connsiteY72" fmla="*/ 487563 h 3480969"/>
                <a:gd name="connsiteX73" fmla="*/ 1508171 w 2528739"/>
                <a:gd name="connsiteY73" fmla="*/ 578272 h 3480969"/>
                <a:gd name="connsiteX74" fmla="*/ 1485492 w 2528739"/>
                <a:gd name="connsiteY74" fmla="*/ 612288 h 3480969"/>
                <a:gd name="connsiteX75" fmla="*/ 1496832 w 2528739"/>
                <a:gd name="connsiteY75" fmla="*/ 442208 h 3480969"/>
                <a:gd name="connsiteX76" fmla="*/ 1508171 w 2528739"/>
                <a:gd name="connsiteY76" fmla="*/ 408192 h 3480969"/>
                <a:gd name="connsiteX77" fmla="*/ 1474152 w 2528739"/>
                <a:gd name="connsiteY77" fmla="*/ 442208 h 3480969"/>
                <a:gd name="connsiteX78" fmla="*/ 1508171 w 2528739"/>
                <a:gd name="connsiteY78" fmla="*/ 260790 h 3480969"/>
                <a:gd name="connsiteX79" fmla="*/ 1485492 w 2528739"/>
                <a:gd name="connsiteY79" fmla="*/ 306144 h 3480969"/>
                <a:gd name="connsiteX80" fmla="*/ 1428794 w 2528739"/>
                <a:gd name="connsiteY80" fmla="*/ 396854 h 3480969"/>
                <a:gd name="connsiteX81" fmla="*/ 1406115 w 2528739"/>
                <a:gd name="connsiteY81" fmla="*/ 351499 h 3480969"/>
                <a:gd name="connsiteX82" fmla="*/ 1428794 w 2528739"/>
                <a:gd name="connsiteY82" fmla="*/ 306144 h 3480969"/>
                <a:gd name="connsiteX83" fmla="*/ 1440134 w 2528739"/>
                <a:gd name="connsiteY83" fmla="*/ 272128 h 3480969"/>
                <a:gd name="connsiteX84" fmla="*/ 1394775 w 2528739"/>
                <a:gd name="connsiteY84" fmla="*/ 260790 h 3480969"/>
                <a:gd name="connsiteX85" fmla="*/ 1383435 w 2528739"/>
                <a:gd name="connsiteY85" fmla="*/ 204096 h 3480969"/>
                <a:gd name="connsiteX86" fmla="*/ 1372096 w 2528739"/>
                <a:gd name="connsiteY86" fmla="*/ 113387 h 3480969"/>
                <a:gd name="connsiteX87" fmla="*/ 1338077 w 2528739"/>
                <a:gd name="connsiteY87" fmla="*/ 124726 h 3480969"/>
                <a:gd name="connsiteX88" fmla="*/ 1292718 w 2528739"/>
                <a:gd name="connsiteY88" fmla="*/ 170080 h 3480969"/>
                <a:gd name="connsiteX89" fmla="*/ 1270039 w 2528739"/>
                <a:gd name="connsiteY89" fmla="*/ 215435 h 3480969"/>
                <a:gd name="connsiteX90" fmla="*/ 1258699 w 2528739"/>
                <a:gd name="connsiteY90" fmla="*/ 249451 h 3480969"/>
                <a:gd name="connsiteX91" fmla="*/ 1247360 w 2528739"/>
                <a:gd name="connsiteY91" fmla="*/ 204096 h 3480969"/>
                <a:gd name="connsiteX92" fmla="*/ 1224680 w 2528739"/>
                <a:gd name="connsiteY92" fmla="*/ 124726 h 3480969"/>
                <a:gd name="connsiteX93" fmla="*/ 1202001 w 2528739"/>
                <a:gd name="connsiteY93" fmla="*/ 34016 h 3480969"/>
                <a:gd name="connsiteX94" fmla="*/ 1167982 w 2528739"/>
                <a:gd name="connsiteY94" fmla="*/ 11339 h 3480969"/>
                <a:gd name="connsiteX95" fmla="*/ 1156643 w 2528739"/>
                <a:gd name="connsiteY95" fmla="*/ 79371 h 3480969"/>
                <a:gd name="connsiteX96" fmla="*/ 1145303 w 2528739"/>
                <a:gd name="connsiteY96" fmla="*/ 215435 h 3480969"/>
                <a:gd name="connsiteX97" fmla="*/ 1133963 w 2528739"/>
                <a:gd name="connsiteY97" fmla="*/ 147403 h 3480969"/>
                <a:gd name="connsiteX98" fmla="*/ 1099944 w 2528739"/>
                <a:gd name="connsiteY98" fmla="*/ 0 h 3480969"/>
                <a:gd name="connsiteX99" fmla="*/ 1088605 w 2528739"/>
                <a:gd name="connsiteY99" fmla="*/ 328822 h 3480969"/>
                <a:gd name="connsiteX100" fmla="*/ 1077265 w 2528739"/>
                <a:gd name="connsiteY100" fmla="*/ 294806 h 3480969"/>
                <a:gd name="connsiteX101" fmla="*/ 1054586 w 2528739"/>
                <a:gd name="connsiteY101" fmla="*/ 204096 h 3480969"/>
                <a:gd name="connsiteX102" fmla="*/ 1043246 w 2528739"/>
                <a:gd name="connsiteY102" fmla="*/ 396854 h 3480969"/>
                <a:gd name="connsiteX103" fmla="*/ 1009227 w 2528739"/>
                <a:gd name="connsiteY103" fmla="*/ 362838 h 3480969"/>
                <a:gd name="connsiteX104" fmla="*/ 986548 w 2528739"/>
                <a:gd name="connsiteY104" fmla="*/ 306144 h 3480969"/>
                <a:gd name="connsiteX105" fmla="*/ 941189 w 2528739"/>
                <a:gd name="connsiteY105" fmla="*/ 226774 h 3480969"/>
                <a:gd name="connsiteX106" fmla="*/ 907171 w 2528739"/>
                <a:gd name="connsiteY106" fmla="*/ 215435 h 3480969"/>
                <a:gd name="connsiteX107" fmla="*/ 895831 w 2528739"/>
                <a:gd name="connsiteY107" fmla="*/ 374176 h 3480969"/>
                <a:gd name="connsiteX108" fmla="*/ 884491 w 2528739"/>
                <a:gd name="connsiteY108" fmla="*/ 317483 h 3480969"/>
                <a:gd name="connsiteX109" fmla="*/ 861812 w 2528739"/>
                <a:gd name="connsiteY109" fmla="*/ 283467 h 3480969"/>
                <a:gd name="connsiteX110" fmla="*/ 839133 w 2528739"/>
                <a:gd name="connsiteY110" fmla="*/ 328822 h 3480969"/>
                <a:gd name="connsiteX111" fmla="*/ 873152 w 2528739"/>
                <a:gd name="connsiteY111" fmla="*/ 532917 h 3480969"/>
                <a:gd name="connsiteX112" fmla="*/ 884491 w 2528739"/>
                <a:gd name="connsiteY112" fmla="*/ 487563 h 3480969"/>
                <a:gd name="connsiteX113" fmla="*/ 918510 w 2528739"/>
                <a:gd name="connsiteY113" fmla="*/ 680320 h 3480969"/>
                <a:gd name="connsiteX114" fmla="*/ 941189 w 2528739"/>
                <a:gd name="connsiteY114" fmla="*/ 737013 h 3480969"/>
                <a:gd name="connsiteX115" fmla="*/ 952529 w 2528739"/>
                <a:gd name="connsiteY115" fmla="*/ 771029 h 3480969"/>
                <a:gd name="connsiteX116" fmla="*/ 884491 w 2528739"/>
                <a:gd name="connsiteY116" fmla="*/ 646304 h 3480969"/>
                <a:gd name="connsiteX117" fmla="*/ 873152 w 2528739"/>
                <a:gd name="connsiteY117" fmla="*/ 725675 h 3480969"/>
                <a:gd name="connsiteX118" fmla="*/ 861812 w 2528739"/>
                <a:gd name="connsiteY118" fmla="*/ 963787 h 3480969"/>
                <a:gd name="connsiteX119" fmla="*/ 839133 w 2528739"/>
                <a:gd name="connsiteY119" fmla="*/ 873077 h 3480969"/>
                <a:gd name="connsiteX120" fmla="*/ 827793 w 2528739"/>
                <a:gd name="connsiteY120" fmla="*/ 839061 h 3480969"/>
                <a:gd name="connsiteX121" fmla="*/ 816453 w 2528739"/>
                <a:gd name="connsiteY121" fmla="*/ 941109 h 3480969"/>
                <a:gd name="connsiteX122" fmla="*/ 793774 w 2528739"/>
                <a:gd name="connsiteY122" fmla="*/ 907093 h 3480969"/>
                <a:gd name="connsiteX123" fmla="*/ 771095 w 2528739"/>
                <a:gd name="connsiteY123" fmla="*/ 1122528 h 3480969"/>
                <a:gd name="connsiteX124" fmla="*/ 748416 w 2528739"/>
                <a:gd name="connsiteY124" fmla="*/ 1009141 h 3480969"/>
                <a:gd name="connsiteX125" fmla="*/ 737076 w 2528739"/>
                <a:gd name="connsiteY125" fmla="*/ 975125 h 3480969"/>
                <a:gd name="connsiteX126" fmla="*/ 725736 w 2528739"/>
                <a:gd name="connsiteY126" fmla="*/ 1020480 h 3480969"/>
                <a:gd name="connsiteX127" fmla="*/ 703057 w 2528739"/>
                <a:gd name="connsiteY127" fmla="*/ 1122528 h 3480969"/>
                <a:gd name="connsiteX128" fmla="*/ 566981 w 2528739"/>
                <a:gd name="connsiteY128" fmla="*/ 1133866 h 3480969"/>
                <a:gd name="connsiteX129" fmla="*/ 748415 w 2528739"/>
                <a:gd name="connsiteY129" fmla="*/ 1258592 h 3480969"/>
                <a:gd name="connsiteX130" fmla="*/ 510283 w 2528739"/>
                <a:gd name="connsiteY130" fmla="*/ 1258592 h 3480969"/>
                <a:gd name="connsiteX131" fmla="*/ 601000 w 2528739"/>
                <a:gd name="connsiteY131" fmla="*/ 1474026 h 3480969"/>
                <a:gd name="connsiteX132" fmla="*/ 612340 w 2528739"/>
                <a:gd name="connsiteY132" fmla="*/ 1508042 h 3480969"/>
                <a:gd name="connsiteX133" fmla="*/ 601000 w 2528739"/>
                <a:gd name="connsiteY133" fmla="*/ 1440010 h 3480969"/>
                <a:gd name="connsiteX134" fmla="*/ 612340 w 2528739"/>
                <a:gd name="connsiteY134" fmla="*/ 1621429 h 3480969"/>
                <a:gd name="connsiteX135" fmla="*/ 623680 w 2528739"/>
                <a:gd name="connsiteY135" fmla="*/ 1655445 h 3480969"/>
                <a:gd name="connsiteX136" fmla="*/ 612340 w 2528739"/>
                <a:gd name="connsiteY136" fmla="*/ 1746154 h 3480969"/>
                <a:gd name="connsiteX137" fmla="*/ 601000 w 2528739"/>
                <a:gd name="connsiteY137" fmla="*/ 1712138 h 3480969"/>
                <a:gd name="connsiteX138" fmla="*/ 555642 w 2528739"/>
                <a:gd name="connsiteY138" fmla="*/ 1893557 h 3480969"/>
                <a:gd name="connsiteX139" fmla="*/ 589661 w 2528739"/>
                <a:gd name="connsiteY139" fmla="*/ 1780170 h 3480969"/>
                <a:gd name="connsiteX140" fmla="*/ 566981 w 2528739"/>
                <a:gd name="connsiteY140" fmla="*/ 2211039 h 3480969"/>
                <a:gd name="connsiteX141" fmla="*/ 555642 w 2528739"/>
                <a:gd name="connsiteY141" fmla="*/ 2086314 h 3480969"/>
                <a:gd name="connsiteX142" fmla="*/ 544302 w 2528739"/>
                <a:gd name="connsiteY142" fmla="*/ 1882218 h 3480969"/>
                <a:gd name="connsiteX143" fmla="*/ 510283 w 2528739"/>
                <a:gd name="connsiteY143" fmla="*/ 2143007 h 3480969"/>
                <a:gd name="connsiteX144" fmla="*/ 498944 w 2528739"/>
                <a:gd name="connsiteY144" fmla="*/ 2233717 h 3480969"/>
                <a:gd name="connsiteX145" fmla="*/ 464925 w 2528739"/>
                <a:gd name="connsiteY145" fmla="*/ 2347103 h 3480969"/>
                <a:gd name="connsiteX146" fmla="*/ 453585 w 2528739"/>
                <a:gd name="connsiteY146" fmla="*/ 2290410 h 3480969"/>
                <a:gd name="connsiteX147" fmla="*/ 442245 w 2528739"/>
                <a:gd name="connsiteY147" fmla="*/ 2381119 h 3480969"/>
                <a:gd name="connsiteX148" fmla="*/ 408227 w 2528739"/>
                <a:gd name="connsiteY148" fmla="*/ 2483167 h 3480969"/>
                <a:gd name="connsiteX149" fmla="*/ 385547 w 2528739"/>
                <a:gd name="connsiteY149" fmla="*/ 2460490 h 3480969"/>
                <a:gd name="connsiteX150" fmla="*/ 374208 w 2528739"/>
                <a:gd name="connsiteY150" fmla="*/ 2347103 h 3480969"/>
                <a:gd name="connsiteX151" fmla="*/ 362868 w 2528739"/>
                <a:gd name="connsiteY151" fmla="*/ 2630570 h 3480969"/>
                <a:gd name="connsiteX152" fmla="*/ 340189 w 2528739"/>
                <a:gd name="connsiteY152" fmla="*/ 2732618 h 3480969"/>
                <a:gd name="connsiteX153" fmla="*/ 351528 w 2528739"/>
                <a:gd name="connsiteY153" fmla="*/ 2539860 h 3480969"/>
                <a:gd name="connsiteX154" fmla="*/ 374208 w 2528739"/>
                <a:gd name="connsiteY154" fmla="*/ 2664586 h 3480969"/>
                <a:gd name="connsiteX155" fmla="*/ 351528 w 2528739"/>
                <a:gd name="connsiteY155" fmla="*/ 2970730 h 3480969"/>
                <a:gd name="connsiteX156" fmla="*/ 328849 w 2528739"/>
                <a:gd name="connsiteY156" fmla="*/ 2936714 h 3480969"/>
                <a:gd name="connsiteX157" fmla="*/ 317509 w 2528739"/>
                <a:gd name="connsiteY157" fmla="*/ 2834666 h 3480969"/>
                <a:gd name="connsiteX158" fmla="*/ 306170 w 2528739"/>
                <a:gd name="connsiteY158" fmla="*/ 2891359 h 3480969"/>
                <a:gd name="connsiteX159" fmla="*/ 283491 w 2528739"/>
                <a:gd name="connsiteY159" fmla="*/ 2936714 h 3480969"/>
                <a:gd name="connsiteX160" fmla="*/ 272151 w 2528739"/>
                <a:gd name="connsiteY160" fmla="*/ 2880020 h 3480969"/>
                <a:gd name="connsiteX161" fmla="*/ 260811 w 2528739"/>
                <a:gd name="connsiteY161" fmla="*/ 3106793 h 3480969"/>
                <a:gd name="connsiteX162" fmla="*/ 238132 w 2528739"/>
                <a:gd name="connsiteY162" fmla="*/ 3140809 h 3480969"/>
                <a:gd name="connsiteX163" fmla="*/ 204113 w 2528739"/>
                <a:gd name="connsiteY163" fmla="*/ 3016084 h 3480969"/>
                <a:gd name="connsiteX164" fmla="*/ 181434 w 2528739"/>
                <a:gd name="connsiteY164" fmla="*/ 3095455 h 3480969"/>
                <a:gd name="connsiteX165" fmla="*/ 147415 w 2528739"/>
                <a:gd name="connsiteY165" fmla="*/ 3208841 h 3480969"/>
                <a:gd name="connsiteX166" fmla="*/ 124736 w 2528739"/>
                <a:gd name="connsiteY166" fmla="*/ 3231519 h 3480969"/>
                <a:gd name="connsiteX167" fmla="*/ 102056 w 2528739"/>
                <a:gd name="connsiteY167" fmla="*/ 3254196 h 3480969"/>
                <a:gd name="connsiteX168" fmla="*/ 56698 w 2528739"/>
                <a:gd name="connsiteY168" fmla="*/ 3367583 h 3480969"/>
                <a:gd name="connsiteX169" fmla="*/ 45358 w 2528739"/>
                <a:gd name="connsiteY169" fmla="*/ 3401599 h 3480969"/>
                <a:gd name="connsiteX170" fmla="*/ 22679 w 2528739"/>
                <a:gd name="connsiteY170" fmla="*/ 3356244 h 3480969"/>
                <a:gd name="connsiteX171" fmla="*/ 11339 w 2528739"/>
                <a:gd name="connsiteY171" fmla="*/ 3435615 h 3480969"/>
                <a:gd name="connsiteX172" fmla="*/ 0 w 2528739"/>
                <a:gd name="connsiteY172" fmla="*/ 3469631 h 3480969"/>
                <a:gd name="connsiteX173" fmla="*/ 11339 w 2528739"/>
                <a:gd name="connsiteY173" fmla="*/ 3480969 h 3480969"/>
                <a:gd name="connsiteX0" fmla="*/ 2528739 w 2528739"/>
                <a:gd name="connsiteY0" fmla="*/ 2539860 h 3480969"/>
                <a:gd name="connsiteX1" fmla="*/ 2517399 w 2528739"/>
                <a:gd name="connsiteY1" fmla="*/ 2358442 h 3480969"/>
                <a:gd name="connsiteX2" fmla="*/ 2506059 w 2528739"/>
                <a:gd name="connsiteY2" fmla="*/ 2324426 h 3480969"/>
                <a:gd name="connsiteX3" fmla="*/ 2494720 w 2528739"/>
                <a:gd name="connsiteY3" fmla="*/ 2358442 h 3480969"/>
                <a:gd name="connsiteX4" fmla="*/ 2483380 w 2528739"/>
                <a:gd name="connsiteY4" fmla="*/ 2403796 h 3480969"/>
                <a:gd name="connsiteX5" fmla="*/ 2449361 w 2528739"/>
                <a:gd name="connsiteY5" fmla="*/ 2335765 h 3480969"/>
                <a:gd name="connsiteX6" fmla="*/ 2426682 w 2528739"/>
                <a:gd name="connsiteY6" fmla="*/ 2301749 h 3480969"/>
                <a:gd name="connsiteX7" fmla="*/ 2415342 w 2528739"/>
                <a:gd name="connsiteY7" fmla="*/ 2369780 h 3480969"/>
                <a:gd name="connsiteX8" fmla="*/ 2392663 w 2528739"/>
                <a:gd name="connsiteY8" fmla="*/ 2324426 h 3480969"/>
                <a:gd name="connsiteX9" fmla="*/ 2347305 w 2528739"/>
                <a:gd name="connsiteY9" fmla="*/ 2245055 h 3480969"/>
                <a:gd name="connsiteX10" fmla="*/ 2301946 w 2528739"/>
                <a:gd name="connsiteY10" fmla="*/ 2471828 h 3480969"/>
                <a:gd name="connsiteX11" fmla="*/ 2256587 w 2528739"/>
                <a:gd name="connsiteY11" fmla="*/ 2562538 h 3480969"/>
                <a:gd name="connsiteX12" fmla="*/ 2245248 w 2528739"/>
                <a:gd name="connsiteY12" fmla="*/ 2517183 h 3480969"/>
                <a:gd name="connsiteX13" fmla="*/ 2233908 w 2528739"/>
                <a:gd name="connsiteY13" fmla="*/ 2324426 h 3480969"/>
                <a:gd name="connsiteX14" fmla="*/ 2211229 w 2528739"/>
                <a:gd name="connsiteY14" fmla="*/ 2392458 h 3480969"/>
                <a:gd name="connsiteX15" fmla="*/ 2177210 w 2528739"/>
                <a:gd name="connsiteY15" fmla="*/ 2437812 h 3480969"/>
                <a:gd name="connsiteX16" fmla="*/ 2177210 w 2528739"/>
                <a:gd name="connsiteY16" fmla="*/ 2347103 h 3480969"/>
                <a:gd name="connsiteX17" fmla="*/ 2165870 w 2528739"/>
                <a:gd name="connsiteY17" fmla="*/ 2188362 h 3480969"/>
                <a:gd name="connsiteX18" fmla="*/ 2120512 w 2528739"/>
                <a:gd name="connsiteY18" fmla="*/ 2097653 h 3480969"/>
                <a:gd name="connsiteX19" fmla="*/ 2131851 w 2528739"/>
                <a:gd name="connsiteY19" fmla="*/ 2222378 h 3480969"/>
                <a:gd name="connsiteX20" fmla="*/ 2109172 w 2528739"/>
                <a:gd name="connsiteY20" fmla="*/ 2188362 h 3480969"/>
                <a:gd name="connsiteX21" fmla="*/ 2086493 w 2528739"/>
                <a:gd name="connsiteY21" fmla="*/ 2120330 h 3480969"/>
                <a:gd name="connsiteX22" fmla="*/ 2052474 w 2528739"/>
                <a:gd name="connsiteY22" fmla="*/ 2074975 h 3480969"/>
                <a:gd name="connsiteX23" fmla="*/ 2029795 w 2528739"/>
                <a:gd name="connsiteY23" fmla="*/ 2040959 h 3480969"/>
                <a:gd name="connsiteX24" fmla="*/ 2007115 w 2528739"/>
                <a:gd name="connsiteY24" fmla="*/ 2086314 h 3480969"/>
                <a:gd name="connsiteX25" fmla="*/ 1995776 w 2528739"/>
                <a:gd name="connsiteY25" fmla="*/ 2029621 h 3480969"/>
                <a:gd name="connsiteX26" fmla="*/ 1961757 w 2528739"/>
                <a:gd name="connsiteY26" fmla="*/ 1904895 h 3480969"/>
                <a:gd name="connsiteX27" fmla="*/ 1939078 w 2528739"/>
                <a:gd name="connsiteY27" fmla="*/ 1961589 h 3480969"/>
                <a:gd name="connsiteX28" fmla="*/ 1927738 w 2528739"/>
                <a:gd name="connsiteY28" fmla="*/ 2018282 h 3480969"/>
                <a:gd name="connsiteX29" fmla="*/ 1916398 w 2528739"/>
                <a:gd name="connsiteY29" fmla="*/ 2052298 h 3480969"/>
                <a:gd name="connsiteX30" fmla="*/ 1905059 w 2528739"/>
                <a:gd name="connsiteY30" fmla="*/ 1916234 h 3480969"/>
                <a:gd name="connsiteX31" fmla="*/ 1939078 w 2528739"/>
                <a:gd name="connsiteY31" fmla="*/ 1712138 h 3480969"/>
                <a:gd name="connsiteX32" fmla="*/ 1984436 w 2528739"/>
                <a:gd name="connsiteY32" fmla="*/ 1610090 h 3480969"/>
                <a:gd name="connsiteX33" fmla="*/ 1961757 w 2528739"/>
                <a:gd name="connsiteY33" fmla="*/ 1836863 h 3480969"/>
                <a:gd name="connsiteX34" fmla="*/ 1950417 w 2528739"/>
                <a:gd name="connsiteY34" fmla="*/ 1916234 h 3480969"/>
                <a:gd name="connsiteX35" fmla="*/ 1916398 w 2528739"/>
                <a:gd name="connsiteY35" fmla="*/ 1961589 h 3480969"/>
                <a:gd name="connsiteX36" fmla="*/ 1905059 w 2528739"/>
                <a:gd name="connsiteY36" fmla="*/ 1870879 h 3480969"/>
                <a:gd name="connsiteX37" fmla="*/ 1939078 w 2528739"/>
                <a:gd name="connsiteY37" fmla="*/ 1802847 h 3480969"/>
                <a:gd name="connsiteX38" fmla="*/ 1984436 w 2528739"/>
                <a:gd name="connsiteY38" fmla="*/ 1689461 h 3480969"/>
                <a:gd name="connsiteX39" fmla="*/ 1995776 w 2528739"/>
                <a:gd name="connsiteY39" fmla="*/ 1734815 h 3480969"/>
                <a:gd name="connsiteX40" fmla="*/ 1950417 w 2528739"/>
                <a:gd name="connsiteY40" fmla="*/ 1882218 h 3480969"/>
                <a:gd name="connsiteX41" fmla="*/ 1882379 w 2528739"/>
                <a:gd name="connsiteY41" fmla="*/ 1972927 h 3480969"/>
                <a:gd name="connsiteX42" fmla="*/ 1871040 w 2528739"/>
                <a:gd name="connsiteY42" fmla="*/ 1836863 h 3480969"/>
                <a:gd name="connsiteX43" fmla="*/ 1939078 w 2528739"/>
                <a:gd name="connsiteY43" fmla="*/ 1564736 h 3480969"/>
                <a:gd name="connsiteX44" fmla="*/ 1950417 w 2528739"/>
                <a:gd name="connsiteY44" fmla="*/ 1451349 h 3480969"/>
                <a:gd name="connsiteX45" fmla="*/ 1961757 w 2528739"/>
                <a:gd name="connsiteY45" fmla="*/ 1405994 h 3480969"/>
                <a:gd name="connsiteX46" fmla="*/ 1939078 w 2528739"/>
                <a:gd name="connsiteY46" fmla="*/ 1462688 h 3480969"/>
                <a:gd name="connsiteX47" fmla="*/ 1893719 w 2528739"/>
                <a:gd name="connsiteY47" fmla="*/ 1576074 h 3480969"/>
                <a:gd name="connsiteX48" fmla="*/ 1927738 w 2528739"/>
                <a:gd name="connsiteY48" fmla="*/ 1394656 h 3480969"/>
                <a:gd name="connsiteX49" fmla="*/ 1939078 w 2528739"/>
                <a:gd name="connsiteY49" fmla="*/ 1349301 h 3480969"/>
                <a:gd name="connsiteX50" fmla="*/ 1848360 w 2528739"/>
                <a:gd name="connsiteY50" fmla="*/ 1508042 h 3480969"/>
                <a:gd name="connsiteX51" fmla="*/ 1803002 w 2528739"/>
                <a:gd name="connsiteY51" fmla="*/ 1598752 h 3480969"/>
                <a:gd name="connsiteX52" fmla="*/ 1814342 w 2528739"/>
                <a:gd name="connsiteY52" fmla="*/ 1451349 h 3480969"/>
                <a:gd name="connsiteX53" fmla="*/ 1825681 w 2528739"/>
                <a:gd name="connsiteY53" fmla="*/ 1394656 h 3480969"/>
                <a:gd name="connsiteX54" fmla="*/ 1757643 w 2528739"/>
                <a:gd name="connsiteY54" fmla="*/ 1485365 h 3480969"/>
                <a:gd name="connsiteX55" fmla="*/ 1734964 w 2528739"/>
                <a:gd name="connsiteY55" fmla="*/ 1440010 h 3480969"/>
                <a:gd name="connsiteX56" fmla="*/ 1700945 w 2528739"/>
                <a:gd name="connsiteY56" fmla="*/ 1496704 h 3480969"/>
                <a:gd name="connsiteX57" fmla="*/ 1644247 w 2528739"/>
                <a:gd name="connsiteY57" fmla="*/ 1564736 h 3480969"/>
                <a:gd name="connsiteX58" fmla="*/ 1700945 w 2528739"/>
                <a:gd name="connsiteY58" fmla="*/ 1360640 h 3480969"/>
                <a:gd name="connsiteX59" fmla="*/ 1678266 w 2528739"/>
                <a:gd name="connsiteY59" fmla="*/ 1303946 h 3480969"/>
                <a:gd name="connsiteX60" fmla="*/ 1598888 w 2528739"/>
                <a:gd name="connsiteY60" fmla="*/ 1213237 h 3480969"/>
                <a:gd name="connsiteX61" fmla="*/ 1621568 w 2528739"/>
                <a:gd name="connsiteY61" fmla="*/ 1190560 h 3480969"/>
                <a:gd name="connsiteX62" fmla="*/ 1644247 w 2528739"/>
                <a:gd name="connsiteY62" fmla="*/ 861739 h 3480969"/>
                <a:gd name="connsiteX63" fmla="*/ 1655587 w 2528739"/>
                <a:gd name="connsiteY63" fmla="*/ 907093 h 3480969"/>
                <a:gd name="connsiteX64" fmla="*/ 1644247 w 2528739"/>
                <a:gd name="connsiteY64" fmla="*/ 952448 h 3480969"/>
                <a:gd name="connsiteX65" fmla="*/ 1632907 w 2528739"/>
                <a:gd name="connsiteY65" fmla="*/ 861739 h 3480969"/>
                <a:gd name="connsiteX66" fmla="*/ 1621568 w 2528739"/>
                <a:gd name="connsiteY66" fmla="*/ 827723 h 3480969"/>
                <a:gd name="connsiteX67" fmla="*/ 1564870 w 2528739"/>
                <a:gd name="connsiteY67" fmla="*/ 884416 h 3480969"/>
                <a:gd name="connsiteX68" fmla="*/ 1587549 w 2528739"/>
                <a:gd name="connsiteY68" fmla="*/ 702997 h 3480969"/>
                <a:gd name="connsiteX69" fmla="*/ 1564870 w 2528739"/>
                <a:gd name="connsiteY69" fmla="*/ 725675 h 3480969"/>
                <a:gd name="connsiteX70" fmla="*/ 1542190 w 2528739"/>
                <a:gd name="connsiteY70" fmla="*/ 759691 h 3480969"/>
                <a:gd name="connsiteX71" fmla="*/ 1542190 w 2528739"/>
                <a:gd name="connsiteY71" fmla="*/ 521579 h 3480969"/>
                <a:gd name="connsiteX72" fmla="*/ 1553530 w 2528739"/>
                <a:gd name="connsiteY72" fmla="*/ 487563 h 3480969"/>
                <a:gd name="connsiteX73" fmla="*/ 1508171 w 2528739"/>
                <a:gd name="connsiteY73" fmla="*/ 578272 h 3480969"/>
                <a:gd name="connsiteX74" fmla="*/ 1485492 w 2528739"/>
                <a:gd name="connsiteY74" fmla="*/ 612288 h 3480969"/>
                <a:gd name="connsiteX75" fmla="*/ 1496832 w 2528739"/>
                <a:gd name="connsiteY75" fmla="*/ 442208 h 3480969"/>
                <a:gd name="connsiteX76" fmla="*/ 1508171 w 2528739"/>
                <a:gd name="connsiteY76" fmla="*/ 408192 h 3480969"/>
                <a:gd name="connsiteX77" fmla="*/ 1474152 w 2528739"/>
                <a:gd name="connsiteY77" fmla="*/ 442208 h 3480969"/>
                <a:gd name="connsiteX78" fmla="*/ 1508171 w 2528739"/>
                <a:gd name="connsiteY78" fmla="*/ 260790 h 3480969"/>
                <a:gd name="connsiteX79" fmla="*/ 1485492 w 2528739"/>
                <a:gd name="connsiteY79" fmla="*/ 306144 h 3480969"/>
                <a:gd name="connsiteX80" fmla="*/ 1428794 w 2528739"/>
                <a:gd name="connsiteY80" fmla="*/ 396854 h 3480969"/>
                <a:gd name="connsiteX81" fmla="*/ 1406115 w 2528739"/>
                <a:gd name="connsiteY81" fmla="*/ 351499 h 3480969"/>
                <a:gd name="connsiteX82" fmla="*/ 1428794 w 2528739"/>
                <a:gd name="connsiteY82" fmla="*/ 306144 h 3480969"/>
                <a:gd name="connsiteX83" fmla="*/ 1440134 w 2528739"/>
                <a:gd name="connsiteY83" fmla="*/ 272128 h 3480969"/>
                <a:gd name="connsiteX84" fmla="*/ 1394775 w 2528739"/>
                <a:gd name="connsiteY84" fmla="*/ 260790 h 3480969"/>
                <a:gd name="connsiteX85" fmla="*/ 1383435 w 2528739"/>
                <a:gd name="connsiteY85" fmla="*/ 204096 h 3480969"/>
                <a:gd name="connsiteX86" fmla="*/ 1372096 w 2528739"/>
                <a:gd name="connsiteY86" fmla="*/ 113387 h 3480969"/>
                <a:gd name="connsiteX87" fmla="*/ 1338077 w 2528739"/>
                <a:gd name="connsiteY87" fmla="*/ 124726 h 3480969"/>
                <a:gd name="connsiteX88" fmla="*/ 1292718 w 2528739"/>
                <a:gd name="connsiteY88" fmla="*/ 170080 h 3480969"/>
                <a:gd name="connsiteX89" fmla="*/ 1270039 w 2528739"/>
                <a:gd name="connsiteY89" fmla="*/ 215435 h 3480969"/>
                <a:gd name="connsiteX90" fmla="*/ 1258699 w 2528739"/>
                <a:gd name="connsiteY90" fmla="*/ 249451 h 3480969"/>
                <a:gd name="connsiteX91" fmla="*/ 1247360 w 2528739"/>
                <a:gd name="connsiteY91" fmla="*/ 204096 h 3480969"/>
                <a:gd name="connsiteX92" fmla="*/ 1224680 w 2528739"/>
                <a:gd name="connsiteY92" fmla="*/ 124726 h 3480969"/>
                <a:gd name="connsiteX93" fmla="*/ 1202001 w 2528739"/>
                <a:gd name="connsiteY93" fmla="*/ 34016 h 3480969"/>
                <a:gd name="connsiteX94" fmla="*/ 1167982 w 2528739"/>
                <a:gd name="connsiteY94" fmla="*/ 11339 h 3480969"/>
                <a:gd name="connsiteX95" fmla="*/ 1156643 w 2528739"/>
                <a:gd name="connsiteY95" fmla="*/ 79371 h 3480969"/>
                <a:gd name="connsiteX96" fmla="*/ 1145303 w 2528739"/>
                <a:gd name="connsiteY96" fmla="*/ 215435 h 3480969"/>
                <a:gd name="connsiteX97" fmla="*/ 1133963 w 2528739"/>
                <a:gd name="connsiteY97" fmla="*/ 147403 h 3480969"/>
                <a:gd name="connsiteX98" fmla="*/ 1099944 w 2528739"/>
                <a:gd name="connsiteY98" fmla="*/ 0 h 3480969"/>
                <a:gd name="connsiteX99" fmla="*/ 1088605 w 2528739"/>
                <a:gd name="connsiteY99" fmla="*/ 328822 h 3480969"/>
                <a:gd name="connsiteX100" fmla="*/ 1077265 w 2528739"/>
                <a:gd name="connsiteY100" fmla="*/ 294806 h 3480969"/>
                <a:gd name="connsiteX101" fmla="*/ 1054586 w 2528739"/>
                <a:gd name="connsiteY101" fmla="*/ 204096 h 3480969"/>
                <a:gd name="connsiteX102" fmla="*/ 1043246 w 2528739"/>
                <a:gd name="connsiteY102" fmla="*/ 396854 h 3480969"/>
                <a:gd name="connsiteX103" fmla="*/ 1009227 w 2528739"/>
                <a:gd name="connsiteY103" fmla="*/ 362838 h 3480969"/>
                <a:gd name="connsiteX104" fmla="*/ 986548 w 2528739"/>
                <a:gd name="connsiteY104" fmla="*/ 306144 h 3480969"/>
                <a:gd name="connsiteX105" fmla="*/ 941189 w 2528739"/>
                <a:gd name="connsiteY105" fmla="*/ 226774 h 3480969"/>
                <a:gd name="connsiteX106" fmla="*/ 907171 w 2528739"/>
                <a:gd name="connsiteY106" fmla="*/ 215435 h 3480969"/>
                <a:gd name="connsiteX107" fmla="*/ 895831 w 2528739"/>
                <a:gd name="connsiteY107" fmla="*/ 374176 h 3480969"/>
                <a:gd name="connsiteX108" fmla="*/ 884491 w 2528739"/>
                <a:gd name="connsiteY108" fmla="*/ 317483 h 3480969"/>
                <a:gd name="connsiteX109" fmla="*/ 861812 w 2528739"/>
                <a:gd name="connsiteY109" fmla="*/ 283467 h 3480969"/>
                <a:gd name="connsiteX110" fmla="*/ 839133 w 2528739"/>
                <a:gd name="connsiteY110" fmla="*/ 328822 h 3480969"/>
                <a:gd name="connsiteX111" fmla="*/ 873152 w 2528739"/>
                <a:gd name="connsiteY111" fmla="*/ 532917 h 3480969"/>
                <a:gd name="connsiteX112" fmla="*/ 884491 w 2528739"/>
                <a:gd name="connsiteY112" fmla="*/ 487563 h 3480969"/>
                <a:gd name="connsiteX113" fmla="*/ 918510 w 2528739"/>
                <a:gd name="connsiteY113" fmla="*/ 680320 h 3480969"/>
                <a:gd name="connsiteX114" fmla="*/ 941189 w 2528739"/>
                <a:gd name="connsiteY114" fmla="*/ 737013 h 3480969"/>
                <a:gd name="connsiteX115" fmla="*/ 952529 w 2528739"/>
                <a:gd name="connsiteY115" fmla="*/ 771029 h 3480969"/>
                <a:gd name="connsiteX116" fmla="*/ 884491 w 2528739"/>
                <a:gd name="connsiteY116" fmla="*/ 646304 h 3480969"/>
                <a:gd name="connsiteX117" fmla="*/ 873152 w 2528739"/>
                <a:gd name="connsiteY117" fmla="*/ 725675 h 3480969"/>
                <a:gd name="connsiteX118" fmla="*/ 861812 w 2528739"/>
                <a:gd name="connsiteY118" fmla="*/ 963787 h 3480969"/>
                <a:gd name="connsiteX119" fmla="*/ 839133 w 2528739"/>
                <a:gd name="connsiteY119" fmla="*/ 873077 h 3480969"/>
                <a:gd name="connsiteX120" fmla="*/ 827793 w 2528739"/>
                <a:gd name="connsiteY120" fmla="*/ 839061 h 3480969"/>
                <a:gd name="connsiteX121" fmla="*/ 816453 w 2528739"/>
                <a:gd name="connsiteY121" fmla="*/ 941109 h 3480969"/>
                <a:gd name="connsiteX122" fmla="*/ 793774 w 2528739"/>
                <a:gd name="connsiteY122" fmla="*/ 907093 h 3480969"/>
                <a:gd name="connsiteX123" fmla="*/ 771095 w 2528739"/>
                <a:gd name="connsiteY123" fmla="*/ 1122528 h 3480969"/>
                <a:gd name="connsiteX124" fmla="*/ 748416 w 2528739"/>
                <a:gd name="connsiteY124" fmla="*/ 1009141 h 3480969"/>
                <a:gd name="connsiteX125" fmla="*/ 737076 w 2528739"/>
                <a:gd name="connsiteY125" fmla="*/ 975125 h 3480969"/>
                <a:gd name="connsiteX126" fmla="*/ 725736 w 2528739"/>
                <a:gd name="connsiteY126" fmla="*/ 1020480 h 3480969"/>
                <a:gd name="connsiteX127" fmla="*/ 703057 w 2528739"/>
                <a:gd name="connsiteY127" fmla="*/ 1122528 h 3480969"/>
                <a:gd name="connsiteX128" fmla="*/ 566981 w 2528739"/>
                <a:gd name="connsiteY128" fmla="*/ 1133866 h 3480969"/>
                <a:gd name="connsiteX129" fmla="*/ 748415 w 2528739"/>
                <a:gd name="connsiteY129" fmla="*/ 1258592 h 3480969"/>
                <a:gd name="connsiteX130" fmla="*/ 612339 w 2528739"/>
                <a:gd name="connsiteY130" fmla="*/ 1315285 h 3480969"/>
                <a:gd name="connsiteX131" fmla="*/ 601000 w 2528739"/>
                <a:gd name="connsiteY131" fmla="*/ 1474026 h 3480969"/>
                <a:gd name="connsiteX132" fmla="*/ 612340 w 2528739"/>
                <a:gd name="connsiteY132" fmla="*/ 1508042 h 3480969"/>
                <a:gd name="connsiteX133" fmla="*/ 601000 w 2528739"/>
                <a:gd name="connsiteY133" fmla="*/ 1440010 h 3480969"/>
                <a:gd name="connsiteX134" fmla="*/ 612340 w 2528739"/>
                <a:gd name="connsiteY134" fmla="*/ 1621429 h 3480969"/>
                <a:gd name="connsiteX135" fmla="*/ 623680 w 2528739"/>
                <a:gd name="connsiteY135" fmla="*/ 1655445 h 3480969"/>
                <a:gd name="connsiteX136" fmla="*/ 612340 w 2528739"/>
                <a:gd name="connsiteY136" fmla="*/ 1746154 h 3480969"/>
                <a:gd name="connsiteX137" fmla="*/ 601000 w 2528739"/>
                <a:gd name="connsiteY137" fmla="*/ 1712138 h 3480969"/>
                <a:gd name="connsiteX138" fmla="*/ 555642 w 2528739"/>
                <a:gd name="connsiteY138" fmla="*/ 1893557 h 3480969"/>
                <a:gd name="connsiteX139" fmla="*/ 589661 w 2528739"/>
                <a:gd name="connsiteY139" fmla="*/ 1780170 h 3480969"/>
                <a:gd name="connsiteX140" fmla="*/ 566981 w 2528739"/>
                <a:gd name="connsiteY140" fmla="*/ 2211039 h 3480969"/>
                <a:gd name="connsiteX141" fmla="*/ 555642 w 2528739"/>
                <a:gd name="connsiteY141" fmla="*/ 2086314 h 3480969"/>
                <a:gd name="connsiteX142" fmla="*/ 544302 w 2528739"/>
                <a:gd name="connsiteY142" fmla="*/ 1882218 h 3480969"/>
                <a:gd name="connsiteX143" fmla="*/ 510283 w 2528739"/>
                <a:gd name="connsiteY143" fmla="*/ 2143007 h 3480969"/>
                <a:gd name="connsiteX144" fmla="*/ 498944 w 2528739"/>
                <a:gd name="connsiteY144" fmla="*/ 2233717 h 3480969"/>
                <a:gd name="connsiteX145" fmla="*/ 464925 w 2528739"/>
                <a:gd name="connsiteY145" fmla="*/ 2347103 h 3480969"/>
                <a:gd name="connsiteX146" fmla="*/ 453585 w 2528739"/>
                <a:gd name="connsiteY146" fmla="*/ 2290410 h 3480969"/>
                <a:gd name="connsiteX147" fmla="*/ 442245 w 2528739"/>
                <a:gd name="connsiteY147" fmla="*/ 2381119 h 3480969"/>
                <a:gd name="connsiteX148" fmla="*/ 408227 w 2528739"/>
                <a:gd name="connsiteY148" fmla="*/ 2483167 h 3480969"/>
                <a:gd name="connsiteX149" fmla="*/ 385547 w 2528739"/>
                <a:gd name="connsiteY149" fmla="*/ 2460490 h 3480969"/>
                <a:gd name="connsiteX150" fmla="*/ 374208 w 2528739"/>
                <a:gd name="connsiteY150" fmla="*/ 2347103 h 3480969"/>
                <a:gd name="connsiteX151" fmla="*/ 362868 w 2528739"/>
                <a:gd name="connsiteY151" fmla="*/ 2630570 h 3480969"/>
                <a:gd name="connsiteX152" fmla="*/ 340189 w 2528739"/>
                <a:gd name="connsiteY152" fmla="*/ 2732618 h 3480969"/>
                <a:gd name="connsiteX153" fmla="*/ 351528 w 2528739"/>
                <a:gd name="connsiteY153" fmla="*/ 2539860 h 3480969"/>
                <a:gd name="connsiteX154" fmla="*/ 374208 w 2528739"/>
                <a:gd name="connsiteY154" fmla="*/ 2664586 h 3480969"/>
                <a:gd name="connsiteX155" fmla="*/ 351528 w 2528739"/>
                <a:gd name="connsiteY155" fmla="*/ 2970730 h 3480969"/>
                <a:gd name="connsiteX156" fmla="*/ 328849 w 2528739"/>
                <a:gd name="connsiteY156" fmla="*/ 2936714 h 3480969"/>
                <a:gd name="connsiteX157" fmla="*/ 317509 w 2528739"/>
                <a:gd name="connsiteY157" fmla="*/ 2834666 h 3480969"/>
                <a:gd name="connsiteX158" fmla="*/ 306170 w 2528739"/>
                <a:gd name="connsiteY158" fmla="*/ 2891359 h 3480969"/>
                <a:gd name="connsiteX159" fmla="*/ 283491 w 2528739"/>
                <a:gd name="connsiteY159" fmla="*/ 2936714 h 3480969"/>
                <a:gd name="connsiteX160" fmla="*/ 272151 w 2528739"/>
                <a:gd name="connsiteY160" fmla="*/ 2880020 h 3480969"/>
                <a:gd name="connsiteX161" fmla="*/ 260811 w 2528739"/>
                <a:gd name="connsiteY161" fmla="*/ 3106793 h 3480969"/>
                <a:gd name="connsiteX162" fmla="*/ 238132 w 2528739"/>
                <a:gd name="connsiteY162" fmla="*/ 3140809 h 3480969"/>
                <a:gd name="connsiteX163" fmla="*/ 204113 w 2528739"/>
                <a:gd name="connsiteY163" fmla="*/ 3016084 h 3480969"/>
                <a:gd name="connsiteX164" fmla="*/ 181434 w 2528739"/>
                <a:gd name="connsiteY164" fmla="*/ 3095455 h 3480969"/>
                <a:gd name="connsiteX165" fmla="*/ 147415 w 2528739"/>
                <a:gd name="connsiteY165" fmla="*/ 3208841 h 3480969"/>
                <a:gd name="connsiteX166" fmla="*/ 124736 w 2528739"/>
                <a:gd name="connsiteY166" fmla="*/ 3231519 h 3480969"/>
                <a:gd name="connsiteX167" fmla="*/ 102056 w 2528739"/>
                <a:gd name="connsiteY167" fmla="*/ 3254196 h 3480969"/>
                <a:gd name="connsiteX168" fmla="*/ 56698 w 2528739"/>
                <a:gd name="connsiteY168" fmla="*/ 3367583 h 3480969"/>
                <a:gd name="connsiteX169" fmla="*/ 45358 w 2528739"/>
                <a:gd name="connsiteY169" fmla="*/ 3401599 h 3480969"/>
                <a:gd name="connsiteX170" fmla="*/ 22679 w 2528739"/>
                <a:gd name="connsiteY170" fmla="*/ 3356244 h 3480969"/>
                <a:gd name="connsiteX171" fmla="*/ 11339 w 2528739"/>
                <a:gd name="connsiteY171" fmla="*/ 3435615 h 3480969"/>
                <a:gd name="connsiteX172" fmla="*/ 0 w 2528739"/>
                <a:gd name="connsiteY172" fmla="*/ 3469631 h 3480969"/>
                <a:gd name="connsiteX173" fmla="*/ 11339 w 2528739"/>
                <a:gd name="connsiteY173" fmla="*/ 3480969 h 3480969"/>
                <a:gd name="connsiteX0" fmla="*/ 2528739 w 2528739"/>
                <a:gd name="connsiteY0" fmla="*/ 2539860 h 3480969"/>
                <a:gd name="connsiteX1" fmla="*/ 2517399 w 2528739"/>
                <a:gd name="connsiteY1" fmla="*/ 2358442 h 3480969"/>
                <a:gd name="connsiteX2" fmla="*/ 2506059 w 2528739"/>
                <a:gd name="connsiteY2" fmla="*/ 2324426 h 3480969"/>
                <a:gd name="connsiteX3" fmla="*/ 2494720 w 2528739"/>
                <a:gd name="connsiteY3" fmla="*/ 2358442 h 3480969"/>
                <a:gd name="connsiteX4" fmla="*/ 2483380 w 2528739"/>
                <a:gd name="connsiteY4" fmla="*/ 2403796 h 3480969"/>
                <a:gd name="connsiteX5" fmla="*/ 2449361 w 2528739"/>
                <a:gd name="connsiteY5" fmla="*/ 2335765 h 3480969"/>
                <a:gd name="connsiteX6" fmla="*/ 2426682 w 2528739"/>
                <a:gd name="connsiteY6" fmla="*/ 2301749 h 3480969"/>
                <a:gd name="connsiteX7" fmla="*/ 2415342 w 2528739"/>
                <a:gd name="connsiteY7" fmla="*/ 2369780 h 3480969"/>
                <a:gd name="connsiteX8" fmla="*/ 2392663 w 2528739"/>
                <a:gd name="connsiteY8" fmla="*/ 2324426 h 3480969"/>
                <a:gd name="connsiteX9" fmla="*/ 2347305 w 2528739"/>
                <a:gd name="connsiteY9" fmla="*/ 2245055 h 3480969"/>
                <a:gd name="connsiteX10" fmla="*/ 2301946 w 2528739"/>
                <a:gd name="connsiteY10" fmla="*/ 2471828 h 3480969"/>
                <a:gd name="connsiteX11" fmla="*/ 2256587 w 2528739"/>
                <a:gd name="connsiteY11" fmla="*/ 2562538 h 3480969"/>
                <a:gd name="connsiteX12" fmla="*/ 2245248 w 2528739"/>
                <a:gd name="connsiteY12" fmla="*/ 2517183 h 3480969"/>
                <a:gd name="connsiteX13" fmla="*/ 2233908 w 2528739"/>
                <a:gd name="connsiteY13" fmla="*/ 2324426 h 3480969"/>
                <a:gd name="connsiteX14" fmla="*/ 2211229 w 2528739"/>
                <a:gd name="connsiteY14" fmla="*/ 2392458 h 3480969"/>
                <a:gd name="connsiteX15" fmla="*/ 2177210 w 2528739"/>
                <a:gd name="connsiteY15" fmla="*/ 2437812 h 3480969"/>
                <a:gd name="connsiteX16" fmla="*/ 2177210 w 2528739"/>
                <a:gd name="connsiteY16" fmla="*/ 2347103 h 3480969"/>
                <a:gd name="connsiteX17" fmla="*/ 2165870 w 2528739"/>
                <a:gd name="connsiteY17" fmla="*/ 2188362 h 3480969"/>
                <a:gd name="connsiteX18" fmla="*/ 2120512 w 2528739"/>
                <a:gd name="connsiteY18" fmla="*/ 2097653 h 3480969"/>
                <a:gd name="connsiteX19" fmla="*/ 2131851 w 2528739"/>
                <a:gd name="connsiteY19" fmla="*/ 2222378 h 3480969"/>
                <a:gd name="connsiteX20" fmla="*/ 2109172 w 2528739"/>
                <a:gd name="connsiteY20" fmla="*/ 2188362 h 3480969"/>
                <a:gd name="connsiteX21" fmla="*/ 2086493 w 2528739"/>
                <a:gd name="connsiteY21" fmla="*/ 2120330 h 3480969"/>
                <a:gd name="connsiteX22" fmla="*/ 2052474 w 2528739"/>
                <a:gd name="connsiteY22" fmla="*/ 2074975 h 3480969"/>
                <a:gd name="connsiteX23" fmla="*/ 2029795 w 2528739"/>
                <a:gd name="connsiteY23" fmla="*/ 2040959 h 3480969"/>
                <a:gd name="connsiteX24" fmla="*/ 2007115 w 2528739"/>
                <a:gd name="connsiteY24" fmla="*/ 2086314 h 3480969"/>
                <a:gd name="connsiteX25" fmla="*/ 1995776 w 2528739"/>
                <a:gd name="connsiteY25" fmla="*/ 2029621 h 3480969"/>
                <a:gd name="connsiteX26" fmla="*/ 1961757 w 2528739"/>
                <a:gd name="connsiteY26" fmla="*/ 1904895 h 3480969"/>
                <a:gd name="connsiteX27" fmla="*/ 1939078 w 2528739"/>
                <a:gd name="connsiteY27" fmla="*/ 1961589 h 3480969"/>
                <a:gd name="connsiteX28" fmla="*/ 1927738 w 2528739"/>
                <a:gd name="connsiteY28" fmla="*/ 2018282 h 3480969"/>
                <a:gd name="connsiteX29" fmla="*/ 1916398 w 2528739"/>
                <a:gd name="connsiteY29" fmla="*/ 2052298 h 3480969"/>
                <a:gd name="connsiteX30" fmla="*/ 1905059 w 2528739"/>
                <a:gd name="connsiteY30" fmla="*/ 1916234 h 3480969"/>
                <a:gd name="connsiteX31" fmla="*/ 1939078 w 2528739"/>
                <a:gd name="connsiteY31" fmla="*/ 1712138 h 3480969"/>
                <a:gd name="connsiteX32" fmla="*/ 1984436 w 2528739"/>
                <a:gd name="connsiteY32" fmla="*/ 1610090 h 3480969"/>
                <a:gd name="connsiteX33" fmla="*/ 1961757 w 2528739"/>
                <a:gd name="connsiteY33" fmla="*/ 1836863 h 3480969"/>
                <a:gd name="connsiteX34" fmla="*/ 1950417 w 2528739"/>
                <a:gd name="connsiteY34" fmla="*/ 1916234 h 3480969"/>
                <a:gd name="connsiteX35" fmla="*/ 1916398 w 2528739"/>
                <a:gd name="connsiteY35" fmla="*/ 1961589 h 3480969"/>
                <a:gd name="connsiteX36" fmla="*/ 1905059 w 2528739"/>
                <a:gd name="connsiteY36" fmla="*/ 1870879 h 3480969"/>
                <a:gd name="connsiteX37" fmla="*/ 1939078 w 2528739"/>
                <a:gd name="connsiteY37" fmla="*/ 1802847 h 3480969"/>
                <a:gd name="connsiteX38" fmla="*/ 1984436 w 2528739"/>
                <a:gd name="connsiteY38" fmla="*/ 1689461 h 3480969"/>
                <a:gd name="connsiteX39" fmla="*/ 1995776 w 2528739"/>
                <a:gd name="connsiteY39" fmla="*/ 1734815 h 3480969"/>
                <a:gd name="connsiteX40" fmla="*/ 1950417 w 2528739"/>
                <a:gd name="connsiteY40" fmla="*/ 1882218 h 3480969"/>
                <a:gd name="connsiteX41" fmla="*/ 1882379 w 2528739"/>
                <a:gd name="connsiteY41" fmla="*/ 1972927 h 3480969"/>
                <a:gd name="connsiteX42" fmla="*/ 1871040 w 2528739"/>
                <a:gd name="connsiteY42" fmla="*/ 1836863 h 3480969"/>
                <a:gd name="connsiteX43" fmla="*/ 1939078 w 2528739"/>
                <a:gd name="connsiteY43" fmla="*/ 1564736 h 3480969"/>
                <a:gd name="connsiteX44" fmla="*/ 1950417 w 2528739"/>
                <a:gd name="connsiteY44" fmla="*/ 1451349 h 3480969"/>
                <a:gd name="connsiteX45" fmla="*/ 1961757 w 2528739"/>
                <a:gd name="connsiteY45" fmla="*/ 1405994 h 3480969"/>
                <a:gd name="connsiteX46" fmla="*/ 1939078 w 2528739"/>
                <a:gd name="connsiteY46" fmla="*/ 1462688 h 3480969"/>
                <a:gd name="connsiteX47" fmla="*/ 1893719 w 2528739"/>
                <a:gd name="connsiteY47" fmla="*/ 1576074 h 3480969"/>
                <a:gd name="connsiteX48" fmla="*/ 1927738 w 2528739"/>
                <a:gd name="connsiteY48" fmla="*/ 1394656 h 3480969"/>
                <a:gd name="connsiteX49" fmla="*/ 1939078 w 2528739"/>
                <a:gd name="connsiteY49" fmla="*/ 1349301 h 3480969"/>
                <a:gd name="connsiteX50" fmla="*/ 1848360 w 2528739"/>
                <a:gd name="connsiteY50" fmla="*/ 1508042 h 3480969"/>
                <a:gd name="connsiteX51" fmla="*/ 1803002 w 2528739"/>
                <a:gd name="connsiteY51" fmla="*/ 1598752 h 3480969"/>
                <a:gd name="connsiteX52" fmla="*/ 1814342 w 2528739"/>
                <a:gd name="connsiteY52" fmla="*/ 1451349 h 3480969"/>
                <a:gd name="connsiteX53" fmla="*/ 1825681 w 2528739"/>
                <a:gd name="connsiteY53" fmla="*/ 1394656 h 3480969"/>
                <a:gd name="connsiteX54" fmla="*/ 1757643 w 2528739"/>
                <a:gd name="connsiteY54" fmla="*/ 1485365 h 3480969"/>
                <a:gd name="connsiteX55" fmla="*/ 1734964 w 2528739"/>
                <a:gd name="connsiteY55" fmla="*/ 1440010 h 3480969"/>
                <a:gd name="connsiteX56" fmla="*/ 1700945 w 2528739"/>
                <a:gd name="connsiteY56" fmla="*/ 1496704 h 3480969"/>
                <a:gd name="connsiteX57" fmla="*/ 1644247 w 2528739"/>
                <a:gd name="connsiteY57" fmla="*/ 1564736 h 3480969"/>
                <a:gd name="connsiteX58" fmla="*/ 1700945 w 2528739"/>
                <a:gd name="connsiteY58" fmla="*/ 1360640 h 3480969"/>
                <a:gd name="connsiteX59" fmla="*/ 1678266 w 2528739"/>
                <a:gd name="connsiteY59" fmla="*/ 1303946 h 3480969"/>
                <a:gd name="connsiteX60" fmla="*/ 1598888 w 2528739"/>
                <a:gd name="connsiteY60" fmla="*/ 1213237 h 3480969"/>
                <a:gd name="connsiteX61" fmla="*/ 1621568 w 2528739"/>
                <a:gd name="connsiteY61" fmla="*/ 1190560 h 3480969"/>
                <a:gd name="connsiteX62" fmla="*/ 1644247 w 2528739"/>
                <a:gd name="connsiteY62" fmla="*/ 861739 h 3480969"/>
                <a:gd name="connsiteX63" fmla="*/ 1655587 w 2528739"/>
                <a:gd name="connsiteY63" fmla="*/ 907093 h 3480969"/>
                <a:gd name="connsiteX64" fmla="*/ 1644247 w 2528739"/>
                <a:gd name="connsiteY64" fmla="*/ 952448 h 3480969"/>
                <a:gd name="connsiteX65" fmla="*/ 1632907 w 2528739"/>
                <a:gd name="connsiteY65" fmla="*/ 861739 h 3480969"/>
                <a:gd name="connsiteX66" fmla="*/ 1621568 w 2528739"/>
                <a:gd name="connsiteY66" fmla="*/ 827723 h 3480969"/>
                <a:gd name="connsiteX67" fmla="*/ 1564870 w 2528739"/>
                <a:gd name="connsiteY67" fmla="*/ 884416 h 3480969"/>
                <a:gd name="connsiteX68" fmla="*/ 1587549 w 2528739"/>
                <a:gd name="connsiteY68" fmla="*/ 702997 h 3480969"/>
                <a:gd name="connsiteX69" fmla="*/ 1564870 w 2528739"/>
                <a:gd name="connsiteY69" fmla="*/ 725675 h 3480969"/>
                <a:gd name="connsiteX70" fmla="*/ 1542190 w 2528739"/>
                <a:gd name="connsiteY70" fmla="*/ 759691 h 3480969"/>
                <a:gd name="connsiteX71" fmla="*/ 1542190 w 2528739"/>
                <a:gd name="connsiteY71" fmla="*/ 521579 h 3480969"/>
                <a:gd name="connsiteX72" fmla="*/ 1553530 w 2528739"/>
                <a:gd name="connsiteY72" fmla="*/ 487563 h 3480969"/>
                <a:gd name="connsiteX73" fmla="*/ 1508171 w 2528739"/>
                <a:gd name="connsiteY73" fmla="*/ 578272 h 3480969"/>
                <a:gd name="connsiteX74" fmla="*/ 1485492 w 2528739"/>
                <a:gd name="connsiteY74" fmla="*/ 612288 h 3480969"/>
                <a:gd name="connsiteX75" fmla="*/ 1496832 w 2528739"/>
                <a:gd name="connsiteY75" fmla="*/ 442208 h 3480969"/>
                <a:gd name="connsiteX76" fmla="*/ 1508171 w 2528739"/>
                <a:gd name="connsiteY76" fmla="*/ 408192 h 3480969"/>
                <a:gd name="connsiteX77" fmla="*/ 1474152 w 2528739"/>
                <a:gd name="connsiteY77" fmla="*/ 442208 h 3480969"/>
                <a:gd name="connsiteX78" fmla="*/ 1508171 w 2528739"/>
                <a:gd name="connsiteY78" fmla="*/ 260790 h 3480969"/>
                <a:gd name="connsiteX79" fmla="*/ 1485492 w 2528739"/>
                <a:gd name="connsiteY79" fmla="*/ 306144 h 3480969"/>
                <a:gd name="connsiteX80" fmla="*/ 1428794 w 2528739"/>
                <a:gd name="connsiteY80" fmla="*/ 396854 h 3480969"/>
                <a:gd name="connsiteX81" fmla="*/ 1406115 w 2528739"/>
                <a:gd name="connsiteY81" fmla="*/ 351499 h 3480969"/>
                <a:gd name="connsiteX82" fmla="*/ 1428794 w 2528739"/>
                <a:gd name="connsiteY82" fmla="*/ 306144 h 3480969"/>
                <a:gd name="connsiteX83" fmla="*/ 1440134 w 2528739"/>
                <a:gd name="connsiteY83" fmla="*/ 272128 h 3480969"/>
                <a:gd name="connsiteX84" fmla="*/ 1394775 w 2528739"/>
                <a:gd name="connsiteY84" fmla="*/ 260790 h 3480969"/>
                <a:gd name="connsiteX85" fmla="*/ 1383435 w 2528739"/>
                <a:gd name="connsiteY85" fmla="*/ 204096 h 3480969"/>
                <a:gd name="connsiteX86" fmla="*/ 1372096 w 2528739"/>
                <a:gd name="connsiteY86" fmla="*/ 113387 h 3480969"/>
                <a:gd name="connsiteX87" fmla="*/ 1338077 w 2528739"/>
                <a:gd name="connsiteY87" fmla="*/ 124726 h 3480969"/>
                <a:gd name="connsiteX88" fmla="*/ 1292718 w 2528739"/>
                <a:gd name="connsiteY88" fmla="*/ 170080 h 3480969"/>
                <a:gd name="connsiteX89" fmla="*/ 1270039 w 2528739"/>
                <a:gd name="connsiteY89" fmla="*/ 215435 h 3480969"/>
                <a:gd name="connsiteX90" fmla="*/ 1258699 w 2528739"/>
                <a:gd name="connsiteY90" fmla="*/ 249451 h 3480969"/>
                <a:gd name="connsiteX91" fmla="*/ 1247360 w 2528739"/>
                <a:gd name="connsiteY91" fmla="*/ 204096 h 3480969"/>
                <a:gd name="connsiteX92" fmla="*/ 1224680 w 2528739"/>
                <a:gd name="connsiteY92" fmla="*/ 124726 h 3480969"/>
                <a:gd name="connsiteX93" fmla="*/ 1202001 w 2528739"/>
                <a:gd name="connsiteY93" fmla="*/ 34016 h 3480969"/>
                <a:gd name="connsiteX94" fmla="*/ 1167982 w 2528739"/>
                <a:gd name="connsiteY94" fmla="*/ 11339 h 3480969"/>
                <a:gd name="connsiteX95" fmla="*/ 1156643 w 2528739"/>
                <a:gd name="connsiteY95" fmla="*/ 79371 h 3480969"/>
                <a:gd name="connsiteX96" fmla="*/ 1145303 w 2528739"/>
                <a:gd name="connsiteY96" fmla="*/ 215435 h 3480969"/>
                <a:gd name="connsiteX97" fmla="*/ 1133963 w 2528739"/>
                <a:gd name="connsiteY97" fmla="*/ 147403 h 3480969"/>
                <a:gd name="connsiteX98" fmla="*/ 1099944 w 2528739"/>
                <a:gd name="connsiteY98" fmla="*/ 0 h 3480969"/>
                <a:gd name="connsiteX99" fmla="*/ 1088605 w 2528739"/>
                <a:gd name="connsiteY99" fmla="*/ 328822 h 3480969"/>
                <a:gd name="connsiteX100" fmla="*/ 1077265 w 2528739"/>
                <a:gd name="connsiteY100" fmla="*/ 294806 h 3480969"/>
                <a:gd name="connsiteX101" fmla="*/ 1054586 w 2528739"/>
                <a:gd name="connsiteY101" fmla="*/ 204096 h 3480969"/>
                <a:gd name="connsiteX102" fmla="*/ 1043246 w 2528739"/>
                <a:gd name="connsiteY102" fmla="*/ 396854 h 3480969"/>
                <a:gd name="connsiteX103" fmla="*/ 1009227 w 2528739"/>
                <a:gd name="connsiteY103" fmla="*/ 362838 h 3480969"/>
                <a:gd name="connsiteX104" fmla="*/ 986548 w 2528739"/>
                <a:gd name="connsiteY104" fmla="*/ 306144 h 3480969"/>
                <a:gd name="connsiteX105" fmla="*/ 941189 w 2528739"/>
                <a:gd name="connsiteY105" fmla="*/ 226774 h 3480969"/>
                <a:gd name="connsiteX106" fmla="*/ 907171 w 2528739"/>
                <a:gd name="connsiteY106" fmla="*/ 215435 h 3480969"/>
                <a:gd name="connsiteX107" fmla="*/ 895831 w 2528739"/>
                <a:gd name="connsiteY107" fmla="*/ 374176 h 3480969"/>
                <a:gd name="connsiteX108" fmla="*/ 884491 w 2528739"/>
                <a:gd name="connsiteY108" fmla="*/ 317483 h 3480969"/>
                <a:gd name="connsiteX109" fmla="*/ 861812 w 2528739"/>
                <a:gd name="connsiteY109" fmla="*/ 283467 h 3480969"/>
                <a:gd name="connsiteX110" fmla="*/ 839133 w 2528739"/>
                <a:gd name="connsiteY110" fmla="*/ 328822 h 3480969"/>
                <a:gd name="connsiteX111" fmla="*/ 873152 w 2528739"/>
                <a:gd name="connsiteY111" fmla="*/ 532917 h 3480969"/>
                <a:gd name="connsiteX112" fmla="*/ 884491 w 2528739"/>
                <a:gd name="connsiteY112" fmla="*/ 487563 h 3480969"/>
                <a:gd name="connsiteX113" fmla="*/ 918510 w 2528739"/>
                <a:gd name="connsiteY113" fmla="*/ 680320 h 3480969"/>
                <a:gd name="connsiteX114" fmla="*/ 941189 w 2528739"/>
                <a:gd name="connsiteY114" fmla="*/ 737013 h 3480969"/>
                <a:gd name="connsiteX115" fmla="*/ 952529 w 2528739"/>
                <a:gd name="connsiteY115" fmla="*/ 771029 h 3480969"/>
                <a:gd name="connsiteX116" fmla="*/ 884491 w 2528739"/>
                <a:gd name="connsiteY116" fmla="*/ 646304 h 3480969"/>
                <a:gd name="connsiteX117" fmla="*/ 873152 w 2528739"/>
                <a:gd name="connsiteY117" fmla="*/ 725675 h 3480969"/>
                <a:gd name="connsiteX118" fmla="*/ 861812 w 2528739"/>
                <a:gd name="connsiteY118" fmla="*/ 963787 h 3480969"/>
                <a:gd name="connsiteX119" fmla="*/ 839133 w 2528739"/>
                <a:gd name="connsiteY119" fmla="*/ 873077 h 3480969"/>
                <a:gd name="connsiteX120" fmla="*/ 827793 w 2528739"/>
                <a:gd name="connsiteY120" fmla="*/ 839061 h 3480969"/>
                <a:gd name="connsiteX121" fmla="*/ 816453 w 2528739"/>
                <a:gd name="connsiteY121" fmla="*/ 941109 h 3480969"/>
                <a:gd name="connsiteX122" fmla="*/ 793774 w 2528739"/>
                <a:gd name="connsiteY122" fmla="*/ 907093 h 3480969"/>
                <a:gd name="connsiteX123" fmla="*/ 771095 w 2528739"/>
                <a:gd name="connsiteY123" fmla="*/ 1122528 h 3480969"/>
                <a:gd name="connsiteX124" fmla="*/ 748416 w 2528739"/>
                <a:gd name="connsiteY124" fmla="*/ 1009141 h 3480969"/>
                <a:gd name="connsiteX125" fmla="*/ 737076 w 2528739"/>
                <a:gd name="connsiteY125" fmla="*/ 975125 h 3480969"/>
                <a:gd name="connsiteX126" fmla="*/ 725736 w 2528739"/>
                <a:gd name="connsiteY126" fmla="*/ 1020480 h 3480969"/>
                <a:gd name="connsiteX127" fmla="*/ 703057 w 2528739"/>
                <a:gd name="connsiteY127" fmla="*/ 1122528 h 3480969"/>
                <a:gd name="connsiteX128" fmla="*/ 612340 w 2528739"/>
                <a:gd name="connsiteY128" fmla="*/ 1145205 h 3480969"/>
                <a:gd name="connsiteX129" fmla="*/ 748415 w 2528739"/>
                <a:gd name="connsiteY129" fmla="*/ 1258592 h 3480969"/>
                <a:gd name="connsiteX130" fmla="*/ 612339 w 2528739"/>
                <a:gd name="connsiteY130" fmla="*/ 1315285 h 3480969"/>
                <a:gd name="connsiteX131" fmla="*/ 601000 w 2528739"/>
                <a:gd name="connsiteY131" fmla="*/ 1474026 h 3480969"/>
                <a:gd name="connsiteX132" fmla="*/ 612340 w 2528739"/>
                <a:gd name="connsiteY132" fmla="*/ 1508042 h 3480969"/>
                <a:gd name="connsiteX133" fmla="*/ 601000 w 2528739"/>
                <a:gd name="connsiteY133" fmla="*/ 1440010 h 3480969"/>
                <a:gd name="connsiteX134" fmla="*/ 612340 w 2528739"/>
                <a:gd name="connsiteY134" fmla="*/ 1621429 h 3480969"/>
                <a:gd name="connsiteX135" fmla="*/ 623680 w 2528739"/>
                <a:gd name="connsiteY135" fmla="*/ 1655445 h 3480969"/>
                <a:gd name="connsiteX136" fmla="*/ 612340 w 2528739"/>
                <a:gd name="connsiteY136" fmla="*/ 1746154 h 3480969"/>
                <a:gd name="connsiteX137" fmla="*/ 601000 w 2528739"/>
                <a:gd name="connsiteY137" fmla="*/ 1712138 h 3480969"/>
                <a:gd name="connsiteX138" fmla="*/ 555642 w 2528739"/>
                <a:gd name="connsiteY138" fmla="*/ 1893557 h 3480969"/>
                <a:gd name="connsiteX139" fmla="*/ 589661 w 2528739"/>
                <a:gd name="connsiteY139" fmla="*/ 1780170 h 3480969"/>
                <a:gd name="connsiteX140" fmla="*/ 566981 w 2528739"/>
                <a:gd name="connsiteY140" fmla="*/ 2211039 h 3480969"/>
                <a:gd name="connsiteX141" fmla="*/ 555642 w 2528739"/>
                <a:gd name="connsiteY141" fmla="*/ 2086314 h 3480969"/>
                <a:gd name="connsiteX142" fmla="*/ 544302 w 2528739"/>
                <a:gd name="connsiteY142" fmla="*/ 1882218 h 3480969"/>
                <a:gd name="connsiteX143" fmla="*/ 510283 w 2528739"/>
                <a:gd name="connsiteY143" fmla="*/ 2143007 h 3480969"/>
                <a:gd name="connsiteX144" fmla="*/ 498944 w 2528739"/>
                <a:gd name="connsiteY144" fmla="*/ 2233717 h 3480969"/>
                <a:gd name="connsiteX145" fmla="*/ 464925 w 2528739"/>
                <a:gd name="connsiteY145" fmla="*/ 2347103 h 3480969"/>
                <a:gd name="connsiteX146" fmla="*/ 453585 w 2528739"/>
                <a:gd name="connsiteY146" fmla="*/ 2290410 h 3480969"/>
                <a:gd name="connsiteX147" fmla="*/ 442245 w 2528739"/>
                <a:gd name="connsiteY147" fmla="*/ 2381119 h 3480969"/>
                <a:gd name="connsiteX148" fmla="*/ 408227 w 2528739"/>
                <a:gd name="connsiteY148" fmla="*/ 2483167 h 3480969"/>
                <a:gd name="connsiteX149" fmla="*/ 385547 w 2528739"/>
                <a:gd name="connsiteY149" fmla="*/ 2460490 h 3480969"/>
                <a:gd name="connsiteX150" fmla="*/ 374208 w 2528739"/>
                <a:gd name="connsiteY150" fmla="*/ 2347103 h 3480969"/>
                <a:gd name="connsiteX151" fmla="*/ 362868 w 2528739"/>
                <a:gd name="connsiteY151" fmla="*/ 2630570 h 3480969"/>
                <a:gd name="connsiteX152" fmla="*/ 340189 w 2528739"/>
                <a:gd name="connsiteY152" fmla="*/ 2732618 h 3480969"/>
                <a:gd name="connsiteX153" fmla="*/ 351528 w 2528739"/>
                <a:gd name="connsiteY153" fmla="*/ 2539860 h 3480969"/>
                <a:gd name="connsiteX154" fmla="*/ 374208 w 2528739"/>
                <a:gd name="connsiteY154" fmla="*/ 2664586 h 3480969"/>
                <a:gd name="connsiteX155" fmla="*/ 351528 w 2528739"/>
                <a:gd name="connsiteY155" fmla="*/ 2970730 h 3480969"/>
                <a:gd name="connsiteX156" fmla="*/ 328849 w 2528739"/>
                <a:gd name="connsiteY156" fmla="*/ 2936714 h 3480969"/>
                <a:gd name="connsiteX157" fmla="*/ 317509 w 2528739"/>
                <a:gd name="connsiteY157" fmla="*/ 2834666 h 3480969"/>
                <a:gd name="connsiteX158" fmla="*/ 306170 w 2528739"/>
                <a:gd name="connsiteY158" fmla="*/ 2891359 h 3480969"/>
                <a:gd name="connsiteX159" fmla="*/ 283491 w 2528739"/>
                <a:gd name="connsiteY159" fmla="*/ 2936714 h 3480969"/>
                <a:gd name="connsiteX160" fmla="*/ 272151 w 2528739"/>
                <a:gd name="connsiteY160" fmla="*/ 2880020 h 3480969"/>
                <a:gd name="connsiteX161" fmla="*/ 260811 w 2528739"/>
                <a:gd name="connsiteY161" fmla="*/ 3106793 h 3480969"/>
                <a:gd name="connsiteX162" fmla="*/ 238132 w 2528739"/>
                <a:gd name="connsiteY162" fmla="*/ 3140809 h 3480969"/>
                <a:gd name="connsiteX163" fmla="*/ 204113 w 2528739"/>
                <a:gd name="connsiteY163" fmla="*/ 3016084 h 3480969"/>
                <a:gd name="connsiteX164" fmla="*/ 181434 w 2528739"/>
                <a:gd name="connsiteY164" fmla="*/ 3095455 h 3480969"/>
                <a:gd name="connsiteX165" fmla="*/ 147415 w 2528739"/>
                <a:gd name="connsiteY165" fmla="*/ 3208841 h 3480969"/>
                <a:gd name="connsiteX166" fmla="*/ 124736 w 2528739"/>
                <a:gd name="connsiteY166" fmla="*/ 3231519 h 3480969"/>
                <a:gd name="connsiteX167" fmla="*/ 102056 w 2528739"/>
                <a:gd name="connsiteY167" fmla="*/ 3254196 h 3480969"/>
                <a:gd name="connsiteX168" fmla="*/ 56698 w 2528739"/>
                <a:gd name="connsiteY168" fmla="*/ 3367583 h 3480969"/>
                <a:gd name="connsiteX169" fmla="*/ 45358 w 2528739"/>
                <a:gd name="connsiteY169" fmla="*/ 3401599 h 3480969"/>
                <a:gd name="connsiteX170" fmla="*/ 22679 w 2528739"/>
                <a:gd name="connsiteY170" fmla="*/ 3356244 h 3480969"/>
                <a:gd name="connsiteX171" fmla="*/ 11339 w 2528739"/>
                <a:gd name="connsiteY171" fmla="*/ 3435615 h 3480969"/>
                <a:gd name="connsiteX172" fmla="*/ 0 w 2528739"/>
                <a:gd name="connsiteY172" fmla="*/ 3469631 h 3480969"/>
                <a:gd name="connsiteX173" fmla="*/ 11339 w 2528739"/>
                <a:gd name="connsiteY173" fmla="*/ 3480969 h 3480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</a:cxnLst>
              <a:rect l="l" t="t" r="r" b="b"/>
              <a:pathLst>
                <a:path w="2528739" h="3480969">
                  <a:moveTo>
                    <a:pt x="2528739" y="2539860"/>
                  </a:moveTo>
                  <a:cubicBezTo>
                    <a:pt x="2524959" y="2479387"/>
                    <a:pt x="2523743" y="2418700"/>
                    <a:pt x="2517399" y="2358442"/>
                  </a:cubicBezTo>
                  <a:cubicBezTo>
                    <a:pt x="2516148" y="2346556"/>
                    <a:pt x="2518011" y="2324426"/>
                    <a:pt x="2506059" y="2324426"/>
                  </a:cubicBezTo>
                  <a:cubicBezTo>
                    <a:pt x="2494107" y="2324426"/>
                    <a:pt x="2498004" y="2346950"/>
                    <a:pt x="2494720" y="2358442"/>
                  </a:cubicBezTo>
                  <a:cubicBezTo>
                    <a:pt x="2490439" y="2373426"/>
                    <a:pt x="2487160" y="2388678"/>
                    <a:pt x="2483380" y="2403796"/>
                  </a:cubicBezTo>
                  <a:cubicBezTo>
                    <a:pt x="2418384" y="2306309"/>
                    <a:pt x="2496310" y="2429653"/>
                    <a:pt x="2449361" y="2335765"/>
                  </a:cubicBezTo>
                  <a:cubicBezTo>
                    <a:pt x="2443266" y="2323576"/>
                    <a:pt x="2434242" y="2313088"/>
                    <a:pt x="2426682" y="2301749"/>
                  </a:cubicBezTo>
                  <a:cubicBezTo>
                    <a:pt x="2422902" y="2324426"/>
                    <a:pt x="2434471" y="2357028"/>
                    <a:pt x="2415342" y="2369780"/>
                  </a:cubicBezTo>
                  <a:cubicBezTo>
                    <a:pt x="2401278" y="2379155"/>
                    <a:pt x="2398598" y="2340252"/>
                    <a:pt x="2392663" y="2324426"/>
                  </a:cubicBezTo>
                  <a:cubicBezTo>
                    <a:pt x="2365250" y="2251332"/>
                    <a:pt x="2404879" y="2302626"/>
                    <a:pt x="2347305" y="2245055"/>
                  </a:cubicBezTo>
                  <a:cubicBezTo>
                    <a:pt x="2332185" y="2320646"/>
                    <a:pt x="2336423" y="2402879"/>
                    <a:pt x="2301946" y="2471828"/>
                  </a:cubicBezTo>
                  <a:lnTo>
                    <a:pt x="2256587" y="2562538"/>
                  </a:lnTo>
                  <a:cubicBezTo>
                    <a:pt x="2252807" y="2547420"/>
                    <a:pt x="2246726" y="2532696"/>
                    <a:pt x="2245248" y="2517183"/>
                  </a:cubicBezTo>
                  <a:cubicBezTo>
                    <a:pt x="2239145" y="2453110"/>
                    <a:pt x="2250845" y="2386521"/>
                    <a:pt x="2233908" y="2324426"/>
                  </a:cubicBezTo>
                  <a:cubicBezTo>
                    <a:pt x="2227618" y="2301364"/>
                    <a:pt x="2221920" y="2371078"/>
                    <a:pt x="2211229" y="2392458"/>
                  </a:cubicBezTo>
                  <a:cubicBezTo>
                    <a:pt x="2202777" y="2409361"/>
                    <a:pt x="2188550" y="2422694"/>
                    <a:pt x="2177210" y="2437812"/>
                  </a:cubicBezTo>
                  <a:cubicBezTo>
                    <a:pt x="2149111" y="2522100"/>
                    <a:pt x="2177210" y="2446469"/>
                    <a:pt x="2177210" y="2347103"/>
                  </a:cubicBezTo>
                  <a:cubicBezTo>
                    <a:pt x="2177210" y="2294054"/>
                    <a:pt x="2177628" y="2240091"/>
                    <a:pt x="2165870" y="2188362"/>
                  </a:cubicBezTo>
                  <a:cubicBezTo>
                    <a:pt x="2158377" y="2155397"/>
                    <a:pt x="2120512" y="2097653"/>
                    <a:pt x="2120512" y="2097653"/>
                  </a:cubicBezTo>
                  <a:cubicBezTo>
                    <a:pt x="2074039" y="2167354"/>
                    <a:pt x="2106976" y="2098018"/>
                    <a:pt x="2131851" y="2222378"/>
                  </a:cubicBezTo>
                  <a:cubicBezTo>
                    <a:pt x="2134524" y="2235741"/>
                    <a:pt x="2114707" y="2200815"/>
                    <a:pt x="2109172" y="2188362"/>
                  </a:cubicBezTo>
                  <a:cubicBezTo>
                    <a:pt x="2099463" y="2166518"/>
                    <a:pt x="2097184" y="2141710"/>
                    <a:pt x="2086493" y="2120330"/>
                  </a:cubicBezTo>
                  <a:cubicBezTo>
                    <a:pt x="2078041" y="2103427"/>
                    <a:pt x="2063459" y="2090353"/>
                    <a:pt x="2052474" y="2074975"/>
                  </a:cubicBezTo>
                  <a:cubicBezTo>
                    <a:pt x="2044553" y="2063886"/>
                    <a:pt x="2037355" y="2052298"/>
                    <a:pt x="2029795" y="2040959"/>
                  </a:cubicBezTo>
                  <a:cubicBezTo>
                    <a:pt x="2007033" y="1767842"/>
                    <a:pt x="2029802" y="1961547"/>
                    <a:pt x="2007115" y="2086314"/>
                  </a:cubicBezTo>
                  <a:cubicBezTo>
                    <a:pt x="2003667" y="2105275"/>
                    <a:pt x="1998707" y="2048669"/>
                    <a:pt x="1995776" y="2029621"/>
                  </a:cubicBezTo>
                  <a:cubicBezTo>
                    <a:pt x="1978837" y="1919527"/>
                    <a:pt x="2003088" y="1966886"/>
                    <a:pt x="1961757" y="1904895"/>
                  </a:cubicBezTo>
                  <a:cubicBezTo>
                    <a:pt x="1954197" y="1923793"/>
                    <a:pt x="1944927" y="1942094"/>
                    <a:pt x="1939078" y="1961589"/>
                  </a:cubicBezTo>
                  <a:cubicBezTo>
                    <a:pt x="1933540" y="1980048"/>
                    <a:pt x="1932413" y="1999586"/>
                    <a:pt x="1927738" y="2018282"/>
                  </a:cubicBezTo>
                  <a:cubicBezTo>
                    <a:pt x="1924839" y="2029877"/>
                    <a:pt x="1920178" y="2040959"/>
                    <a:pt x="1916398" y="2052298"/>
                  </a:cubicBezTo>
                  <a:cubicBezTo>
                    <a:pt x="1912618" y="2006943"/>
                    <a:pt x="1905059" y="1961746"/>
                    <a:pt x="1905059" y="1916234"/>
                  </a:cubicBezTo>
                  <a:cubicBezTo>
                    <a:pt x="1905059" y="1835694"/>
                    <a:pt x="1919033" y="1787299"/>
                    <a:pt x="1939078" y="1712138"/>
                  </a:cubicBezTo>
                  <a:cubicBezTo>
                    <a:pt x="1962366" y="1624817"/>
                    <a:pt x="1943205" y="1651319"/>
                    <a:pt x="1984436" y="1610090"/>
                  </a:cubicBezTo>
                  <a:cubicBezTo>
                    <a:pt x="1976876" y="1685681"/>
                    <a:pt x="1970147" y="1761360"/>
                    <a:pt x="1961757" y="1836863"/>
                  </a:cubicBezTo>
                  <a:cubicBezTo>
                    <a:pt x="1958805" y="1863425"/>
                    <a:pt x="1959551" y="1891118"/>
                    <a:pt x="1950417" y="1916234"/>
                  </a:cubicBezTo>
                  <a:cubicBezTo>
                    <a:pt x="1943958" y="1933994"/>
                    <a:pt x="1927738" y="1946471"/>
                    <a:pt x="1916398" y="1961589"/>
                  </a:cubicBezTo>
                  <a:cubicBezTo>
                    <a:pt x="1912618" y="1931352"/>
                    <a:pt x="1900749" y="1901045"/>
                    <a:pt x="1905059" y="1870879"/>
                  </a:cubicBezTo>
                  <a:cubicBezTo>
                    <a:pt x="1908645" y="1845779"/>
                    <a:pt x="1928452" y="1825868"/>
                    <a:pt x="1939078" y="1802847"/>
                  </a:cubicBezTo>
                  <a:cubicBezTo>
                    <a:pt x="1970057" y="1735731"/>
                    <a:pt x="1967210" y="1741134"/>
                    <a:pt x="1984436" y="1689461"/>
                  </a:cubicBezTo>
                  <a:cubicBezTo>
                    <a:pt x="1988216" y="1704579"/>
                    <a:pt x="1995776" y="1719232"/>
                    <a:pt x="1995776" y="1734815"/>
                  </a:cubicBezTo>
                  <a:cubicBezTo>
                    <a:pt x="1995776" y="1799857"/>
                    <a:pt x="1982229" y="1827688"/>
                    <a:pt x="1950417" y="1882218"/>
                  </a:cubicBezTo>
                  <a:cubicBezTo>
                    <a:pt x="1914513" y="1943762"/>
                    <a:pt x="1918298" y="1937013"/>
                    <a:pt x="1882379" y="1972927"/>
                  </a:cubicBezTo>
                  <a:cubicBezTo>
                    <a:pt x="1878599" y="1927572"/>
                    <a:pt x="1867549" y="1882241"/>
                    <a:pt x="1871040" y="1836863"/>
                  </a:cubicBezTo>
                  <a:cubicBezTo>
                    <a:pt x="1876873" y="1761042"/>
                    <a:pt x="1916090" y="1641356"/>
                    <a:pt x="1939078" y="1564736"/>
                  </a:cubicBezTo>
                  <a:cubicBezTo>
                    <a:pt x="1942858" y="1526940"/>
                    <a:pt x="1945045" y="1488951"/>
                    <a:pt x="1950417" y="1451349"/>
                  </a:cubicBezTo>
                  <a:cubicBezTo>
                    <a:pt x="1952621" y="1435922"/>
                    <a:pt x="1972776" y="1394975"/>
                    <a:pt x="1961757" y="1405994"/>
                  </a:cubicBezTo>
                  <a:cubicBezTo>
                    <a:pt x="1947365" y="1420386"/>
                    <a:pt x="1946034" y="1443560"/>
                    <a:pt x="1939078" y="1462688"/>
                  </a:cubicBezTo>
                  <a:cubicBezTo>
                    <a:pt x="1901713" y="1565431"/>
                    <a:pt x="1933693" y="1496134"/>
                    <a:pt x="1893719" y="1576074"/>
                  </a:cubicBezTo>
                  <a:cubicBezTo>
                    <a:pt x="1910194" y="1411345"/>
                    <a:pt x="1891312" y="1516065"/>
                    <a:pt x="1927738" y="1394656"/>
                  </a:cubicBezTo>
                  <a:cubicBezTo>
                    <a:pt x="1932216" y="1379730"/>
                    <a:pt x="1948015" y="1336535"/>
                    <a:pt x="1939078" y="1349301"/>
                  </a:cubicBezTo>
                  <a:cubicBezTo>
                    <a:pt x="1904126" y="1399227"/>
                    <a:pt x="1875617" y="1453532"/>
                    <a:pt x="1848360" y="1508042"/>
                  </a:cubicBezTo>
                  <a:lnTo>
                    <a:pt x="1803002" y="1598752"/>
                  </a:lnTo>
                  <a:cubicBezTo>
                    <a:pt x="1806782" y="1549618"/>
                    <a:pt x="1808900" y="1500327"/>
                    <a:pt x="1814342" y="1451349"/>
                  </a:cubicBezTo>
                  <a:cubicBezTo>
                    <a:pt x="1816470" y="1432195"/>
                    <a:pt x="1843964" y="1400750"/>
                    <a:pt x="1825681" y="1394656"/>
                  </a:cubicBezTo>
                  <a:cubicBezTo>
                    <a:pt x="1801120" y="1386469"/>
                    <a:pt x="1763995" y="1472663"/>
                    <a:pt x="1757643" y="1485365"/>
                  </a:cubicBezTo>
                  <a:cubicBezTo>
                    <a:pt x="1750083" y="1470247"/>
                    <a:pt x="1751539" y="1436695"/>
                    <a:pt x="1734964" y="1440010"/>
                  </a:cubicBezTo>
                  <a:cubicBezTo>
                    <a:pt x="1713353" y="1444332"/>
                    <a:pt x="1711649" y="1477439"/>
                    <a:pt x="1700945" y="1496704"/>
                  </a:cubicBezTo>
                  <a:cubicBezTo>
                    <a:pt x="1667093" y="1557632"/>
                    <a:pt x="1696424" y="1529953"/>
                    <a:pt x="1644247" y="1564736"/>
                  </a:cubicBezTo>
                  <a:cubicBezTo>
                    <a:pt x="1700924" y="1423057"/>
                    <a:pt x="1684557" y="1491742"/>
                    <a:pt x="1700945" y="1360640"/>
                  </a:cubicBezTo>
                  <a:cubicBezTo>
                    <a:pt x="1693385" y="1341742"/>
                    <a:pt x="1694941" y="1315618"/>
                    <a:pt x="1678266" y="1303946"/>
                  </a:cubicBezTo>
                  <a:cubicBezTo>
                    <a:pt x="1602454" y="1250882"/>
                    <a:pt x="1554980" y="1330315"/>
                    <a:pt x="1598888" y="1213237"/>
                  </a:cubicBezTo>
                  <a:cubicBezTo>
                    <a:pt x="1602642" y="1203227"/>
                    <a:pt x="1614008" y="1198119"/>
                    <a:pt x="1621568" y="1190560"/>
                  </a:cubicBezTo>
                  <a:cubicBezTo>
                    <a:pt x="1629128" y="1080953"/>
                    <a:pt x="1631156" y="970824"/>
                    <a:pt x="1644247" y="861739"/>
                  </a:cubicBezTo>
                  <a:cubicBezTo>
                    <a:pt x="1646104" y="846267"/>
                    <a:pt x="1655587" y="891510"/>
                    <a:pt x="1655587" y="907093"/>
                  </a:cubicBezTo>
                  <a:cubicBezTo>
                    <a:pt x="1655587" y="922677"/>
                    <a:pt x="1648027" y="937330"/>
                    <a:pt x="1644247" y="952448"/>
                  </a:cubicBezTo>
                  <a:cubicBezTo>
                    <a:pt x="1640467" y="922212"/>
                    <a:pt x="1638358" y="891719"/>
                    <a:pt x="1632907" y="861739"/>
                  </a:cubicBezTo>
                  <a:cubicBezTo>
                    <a:pt x="1630769" y="849980"/>
                    <a:pt x="1632907" y="823944"/>
                    <a:pt x="1621568" y="827723"/>
                  </a:cubicBezTo>
                  <a:cubicBezTo>
                    <a:pt x="1596213" y="836174"/>
                    <a:pt x="1564870" y="884416"/>
                    <a:pt x="1564870" y="884416"/>
                  </a:cubicBezTo>
                  <a:cubicBezTo>
                    <a:pt x="1572430" y="823943"/>
                    <a:pt x="1587549" y="763941"/>
                    <a:pt x="1587549" y="702997"/>
                  </a:cubicBezTo>
                  <a:cubicBezTo>
                    <a:pt x="1587549" y="692306"/>
                    <a:pt x="1571549" y="717327"/>
                    <a:pt x="1564870" y="725675"/>
                  </a:cubicBezTo>
                  <a:cubicBezTo>
                    <a:pt x="1556356" y="736316"/>
                    <a:pt x="1549750" y="748352"/>
                    <a:pt x="1542190" y="759691"/>
                  </a:cubicBezTo>
                  <a:cubicBezTo>
                    <a:pt x="1511802" y="622956"/>
                    <a:pt x="1510791" y="678558"/>
                    <a:pt x="1542190" y="521579"/>
                  </a:cubicBezTo>
                  <a:cubicBezTo>
                    <a:pt x="1544534" y="509859"/>
                    <a:pt x="1559680" y="477314"/>
                    <a:pt x="1553530" y="487563"/>
                  </a:cubicBezTo>
                  <a:cubicBezTo>
                    <a:pt x="1536136" y="516551"/>
                    <a:pt x="1526924" y="550144"/>
                    <a:pt x="1508171" y="578272"/>
                  </a:cubicBezTo>
                  <a:lnTo>
                    <a:pt x="1485492" y="612288"/>
                  </a:lnTo>
                  <a:cubicBezTo>
                    <a:pt x="1489272" y="555595"/>
                    <a:pt x="1490557" y="498680"/>
                    <a:pt x="1496832" y="442208"/>
                  </a:cubicBezTo>
                  <a:cubicBezTo>
                    <a:pt x="1498152" y="430329"/>
                    <a:pt x="1520123" y="408192"/>
                    <a:pt x="1508171" y="408192"/>
                  </a:cubicBezTo>
                  <a:cubicBezTo>
                    <a:pt x="1492135" y="408192"/>
                    <a:pt x="1485492" y="430869"/>
                    <a:pt x="1474152" y="442208"/>
                  </a:cubicBezTo>
                  <a:cubicBezTo>
                    <a:pt x="1456486" y="318553"/>
                    <a:pt x="1453438" y="397615"/>
                    <a:pt x="1508171" y="260790"/>
                  </a:cubicBezTo>
                  <a:cubicBezTo>
                    <a:pt x="1514449" y="245096"/>
                    <a:pt x="1494451" y="291811"/>
                    <a:pt x="1485492" y="306144"/>
                  </a:cubicBezTo>
                  <a:cubicBezTo>
                    <a:pt x="1411893" y="423892"/>
                    <a:pt x="1486254" y="281941"/>
                    <a:pt x="1428794" y="396854"/>
                  </a:cubicBezTo>
                  <a:cubicBezTo>
                    <a:pt x="1421234" y="381736"/>
                    <a:pt x="1406115" y="368402"/>
                    <a:pt x="1406115" y="351499"/>
                  </a:cubicBezTo>
                  <a:cubicBezTo>
                    <a:pt x="1406115" y="334596"/>
                    <a:pt x="1422135" y="321680"/>
                    <a:pt x="1428794" y="306144"/>
                  </a:cubicBezTo>
                  <a:cubicBezTo>
                    <a:pt x="1433503" y="295158"/>
                    <a:pt x="1436354" y="283467"/>
                    <a:pt x="1440134" y="272128"/>
                  </a:cubicBezTo>
                  <a:cubicBezTo>
                    <a:pt x="1425014" y="268349"/>
                    <a:pt x="1404753" y="272762"/>
                    <a:pt x="1394775" y="260790"/>
                  </a:cubicBezTo>
                  <a:cubicBezTo>
                    <a:pt x="1382436" y="245985"/>
                    <a:pt x="1386366" y="223144"/>
                    <a:pt x="1383435" y="204096"/>
                  </a:cubicBezTo>
                  <a:cubicBezTo>
                    <a:pt x="1378801" y="173979"/>
                    <a:pt x="1375876" y="143623"/>
                    <a:pt x="1372096" y="113387"/>
                  </a:cubicBezTo>
                  <a:cubicBezTo>
                    <a:pt x="1360756" y="117167"/>
                    <a:pt x="1345249" y="115164"/>
                    <a:pt x="1338077" y="124726"/>
                  </a:cubicBezTo>
                  <a:cubicBezTo>
                    <a:pt x="1290412" y="188273"/>
                    <a:pt x="1316872" y="242535"/>
                    <a:pt x="1292718" y="170080"/>
                  </a:cubicBezTo>
                  <a:cubicBezTo>
                    <a:pt x="1285158" y="185198"/>
                    <a:pt x="1276698" y="199899"/>
                    <a:pt x="1270039" y="215435"/>
                  </a:cubicBezTo>
                  <a:cubicBezTo>
                    <a:pt x="1265330" y="226421"/>
                    <a:pt x="1269389" y="254796"/>
                    <a:pt x="1258699" y="249451"/>
                  </a:cubicBezTo>
                  <a:cubicBezTo>
                    <a:pt x="1244760" y="242482"/>
                    <a:pt x="1251461" y="219130"/>
                    <a:pt x="1247360" y="204096"/>
                  </a:cubicBezTo>
                  <a:cubicBezTo>
                    <a:pt x="1240120" y="177550"/>
                    <a:pt x="1231770" y="151312"/>
                    <a:pt x="1224680" y="124726"/>
                  </a:cubicBezTo>
                  <a:cubicBezTo>
                    <a:pt x="1216649" y="94611"/>
                    <a:pt x="1227935" y="51303"/>
                    <a:pt x="1202001" y="34016"/>
                  </a:cubicBezTo>
                  <a:lnTo>
                    <a:pt x="1167982" y="11339"/>
                  </a:lnTo>
                  <a:cubicBezTo>
                    <a:pt x="1164202" y="34016"/>
                    <a:pt x="1159182" y="56521"/>
                    <a:pt x="1156643" y="79371"/>
                  </a:cubicBezTo>
                  <a:cubicBezTo>
                    <a:pt x="1151617" y="124605"/>
                    <a:pt x="1159697" y="172259"/>
                    <a:pt x="1145303" y="215435"/>
                  </a:cubicBezTo>
                  <a:cubicBezTo>
                    <a:pt x="1138032" y="237245"/>
                    <a:pt x="1138472" y="169947"/>
                    <a:pt x="1133963" y="147403"/>
                  </a:cubicBezTo>
                  <a:cubicBezTo>
                    <a:pt x="1120930" y="82245"/>
                    <a:pt x="1113910" y="55859"/>
                    <a:pt x="1099944" y="0"/>
                  </a:cubicBezTo>
                  <a:cubicBezTo>
                    <a:pt x="1096164" y="109607"/>
                    <a:pt x="1097017" y="219473"/>
                    <a:pt x="1088605" y="328822"/>
                  </a:cubicBezTo>
                  <a:cubicBezTo>
                    <a:pt x="1087688" y="340739"/>
                    <a:pt x="1080410" y="306337"/>
                    <a:pt x="1077265" y="294806"/>
                  </a:cubicBezTo>
                  <a:cubicBezTo>
                    <a:pt x="1069064" y="264737"/>
                    <a:pt x="1054586" y="204096"/>
                    <a:pt x="1054586" y="204096"/>
                  </a:cubicBezTo>
                  <a:cubicBezTo>
                    <a:pt x="1050806" y="268349"/>
                    <a:pt x="1060930" y="334967"/>
                    <a:pt x="1043246" y="396854"/>
                  </a:cubicBezTo>
                  <a:cubicBezTo>
                    <a:pt x="1038840" y="412273"/>
                    <a:pt x="1017727" y="376436"/>
                    <a:pt x="1009227" y="362838"/>
                  </a:cubicBezTo>
                  <a:cubicBezTo>
                    <a:pt x="998439" y="345578"/>
                    <a:pt x="994815" y="324743"/>
                    <a:pt x="986548" y="306144"/>
                  </a:cubicBezTo>
                  <a:cubicBezTo>
                    <a:pt x="981928" y="295751"/>
                    <a:pt x="953771" y="236839"/>
                    <a:pt x="941189" y="226774"/>
                  </a:cubicBezTo>
                  <a:cubicBezTo>
                    <a:pt x="931855" y="219308"/>
                    <a:pt x="918510" y="219215"/>
                    <a:pt x="907171" y="215435"/>
                  </a:cubicBezTo>
                  <a:cubicBezTo>
                    <a:pt x="903391" y="268349"/>
                    <a:pt x="907340" y="322391"/>
                    <a:pt x="895831" y="374176"/>
                  </a:cubicBezTo>
                  <a:cubicBezTo>
                    <a:pt x="891650" y="392989"/>
                    <a:pt x="891258" y="335528"/>
                    <a:pt x="884491" y="317483"/>
                  </a:cubicBezTo>
                  <a:cubicBezTo>
                    <a:pt x="879706" y="304723"/>
                    <a:pt x="869372" y="294806"/>
                    <a:pt x="861812" y="283467"/>
                  </a:cubicBezTo>
                  <a:cubicBezTo>
                    <a:pt x="854252" y="298585"/>
                    <a:pt x="839133" y="311919"/>
                    <a:pt x="839133" y="328822"/>
                  </a:cubicBezTo>
                  <a:cubicBezTo>
                    <a:pt x="839133" y="367239"/>
                    <a:pt x="861990" y="477112"/>
                    <a:pt x="873152" y="532917"/>
                  </a:cubicBezTo>
                  <a:cubicBezTo>
                    <a:pt x="876932" y="517799"/>
                    <a:pt x="879019" y="472972"/>
                    <a:pt x="884491" y="487563"/>
                  </a:cubicBezTo>
                  <a:cubicBezTo>
                    <a:pt x="902540" y="535690"/>
                    <a:pt x="901422" y="623364"/>
                    <a:pt x="918510" y="680320"/>
                  </a:cubicBezTo>
                  <a:cubicBezTo>
                    <a:pt x="924359" y="699815"/>
                    <a:pt x="934042" y="717956"/>
                    <a:pt x="941189" y="737013"/>
                  </a:cubicBezTo>
                  <a:cubicBezTo>
                    <a:pt x="945386" y="748204"/>
                    <a:pt x="959996" y="780362"/>
                    <a:pt x="952529" y="771029"/>
                  </a:cubicBezTo>
                  <a:cubicBezTo>
                    <a:pt x="902103" y="708002"/>
                    <a:pt x="902882" y="701471"/>
                    <a:pt x="884491" y="646304"/>
                  </a:cubicBezTo>
                  <a:cubicBezTo>
                    <a:pt x="880711" y="672761"/>
                    <a:pt x="875056" y="699017"/>
                    <a:pt x="873152" y="725675"/>
                  </a:cubicBezTo>
                  <a:cubicBezTo>
                    <a:pt x="867490" y="804934"/>
                    <a:pt x="879681" y="886362"/>
                    <a:pt x="861812" y="963787"/>
                  </a:cubicBezTo>
                  <a:cubicBezTo>
                    <a:pt x="854803" y="994156"/>
                    <a:pt x="847334" y="903146"/>
                    <a:pt x="839133" y="873077"/>
                  </a:cubicBezTo>
                  <a:cubicBezTo>
                    <a:pt x="835988" y="861546"/>
                    <a:pt x="831573" y="850400"/>
                    <a:pt x="827793" y="839061"/>
                  </a:cubicBezTo>
                  <a:cubicBezTo>
                    <a:pt x="848391" y="1209785"/>
                    <a:pt x="850170" y="1042249"/>
                    <a:pt x="816453" y="941109"/>
                  </a:cubicBezTo>
                  <a:cubicBezTo>
                    <a:pt x="812143" y="928181"/>
                    <a:pt x="801334" y="918432"/>
                    <a:pt x="793774" y="907093"/>
                  </a:cubicBezTo>
                  <a:cubicBezTo>
                    <a:pt x="751725" y="780951"/>
                    <a:pt x="813532" y="952796"/>
                    <a:pt x="771095" y="1122528"/>
                  </a:cubicBezTo>
                  <a:cubicBezTo>
                    <a:pt x="761746" y="1159921"/>
                    <a:pt x="760606" y="1045707"/>
                    <a:pt x="748416" y="1009141"/>
                  </a:cubicBezTo>
                  <a:lnTo>
                    <a:pt x="737076" y="975125"/>
                  </a:lnTo>
                  <a:cubicBezTo>
                    <a:pt x="733296" y="990243"/>
                    <a:pt x="729240" y="1005295"/>
                    <a:pt x="725736" y="1020480"/>
                  </a:cubicBezTo>
                  <a:cubicBezTo>
                    <a:pt x="717900" y="1054433"/>
                    <a:pt x="721956" y="1101740"/>
                    <a:pt x="703057" y="1122528"/>
                  </a:cubicBezTo>
                  <a:cubicBezTo>
                    <a:pt x="684158" y="1143316"/>
                    <a:pt x="604780" y="1122528"/>
                    <a:pt x="612340" y="1145205"/>
                  </a:cubicBezTo>
                  <a:cubicBezTo>
                    <a:pt x="619900" y="1167882"/>
                    <a:pt x="778654" y="1254812"/>
                    <a:pt x="748415" y="1258592"/>
                  </a:cubicBezTo>
                  <a:cubicBezTo>
                    <a:pt x="759755" y="1296388"/>
                    <a:pt x="636908" y="1279379"/>
                    <a:pt x="612339" y="1315285"/>
                  </a:cubicBezTo>
                  <a:cubicBezTo>
                    <a:pt x="587770" y="1351191"/>
                    <a:pt x="601000" y="1441900"/>
                    <a:pt x="601000" y="1474026"/>
                  </a:cubicBezTo>
                  <a:cubicBezTo>
                    <a:pt x="601000" y="1506152"/>
                    <a:pt x="612340" y="1519994"/>
                    <a:pt x="612340" y="1508042"/>
                  </a:cubicBezTo>
                  <a:cubicBezTo>
                    <a:pt x="612340" y="1485052"/>
                    <a:pt x="604780" y="1462687"/>
                    <a:pt x="601000" y="1440010"/>
                  </a:cubicBezTo>
                  <a:cubicBezTo>
                    <a:pt x="604780" y="1500483"/>
                    <a:pt x="605996" y="1561171"/>
                    <a:pt x="612340" y="1621429"/>
                  </a:cubicBezTo>
                  <a:cubicBezTo>
                    <a:pt x="613591" y="1633315"/>
                    <a:pt x="623680" y="1643493"/>
                    <a:pt x="623680" y="1655445"/>
                  </a:cubicBezTo>
                  <a:cubicBezTo>
                    <a:pt x="623680" y="1685917"/>
                    <a:pt x="616120" y="1715918"/>
                    <a:pt x="612340" y="1746154"/>
                  </a:cubicBezTo>
                  <a:cubicBezTo>
                    <a:pt x="608560" y="1734815"/>
                    <a:pt x="605291" y="1700983"/>
                    <a:pt x="601000" y="1712138"/>
                  </a:cubicBezTo>
                  <a:cubicBezTo>
                    <a:pt x="578622" y="1770317"/>
                    <a:pt x="537729" y="1953262"/>
                    <a:pt x="555642" y="1893557"/>
                  </a:cubicBezTo>
                  <a:lnTo>
                    <a:pt x="589661" y="1780170"/>
                  </a:lnTo>
                  <a:cubicBezTo>
                    <a:pt x="582101" y="1923793"/>
                    <a:pt x="582865" y="2068097"/>
                    <a:pt x="566981" y="2211039"/>
                  </a:cubicBezTo>
                  <a:cubicBezTo>
                    <a:pt x="562370" y="2252530"/>
                    <a:pt x="558514" y="2127962"/>
                    <a:pt x="555642" y="2086314"/>
                  </a:cubicBezTo>
                  <a:cubicBezTo>
                    <a:pt x="550954" y="2018339"/>
                    <a:pt x="548082" y="1950250"/>
                    <a:pt x="544302" y="1882218"/>
                  </a:cubicBezTo>
                  <a:cubicBezTo>
                    <a:pt x="523193" y="2177732"/>
                    <a:pt x="549259" y="1922163"/>
                    <a:pt x="510283" y="2143007"/>
                  </a:cubicBezTo>
                  <a:cubicBezTo>
                    <a:pt x="504987" y="2173015"/>
                    <a:pt x="504921" y="2203837"/>
                    <a:pt x="498944" y="2233717"/>
                  </a:cubicBezTo>
                  <a:cubicBezTo>
                    <a:pt x="492456" y="2266152"/>
                    <a:pt x="476505" y="2312363"/>
                    <a:pt x="464925" y="2347103"/>
                  </a:cubicBezTo>
                  <a:cubicBezTo>
                    <a:pt x="461145" y="2328205"/>
                    <a:pt x="464276" y="2274375"/>
                    <a:pt x="453585" y="2290410"/>
                  </a:cubicBezTo>
                  <a:cubicBezTo>
                    <a:pt x="436681" y="2315763"/>
                    <a:pt x="449225" y="2351457"/>
                    <a:pt x="442245" y="2381119"/>
                  </a:cubicBezTo>
                  <a:cubicBezTo>
                    <a:pt x="434032" y="2416022"/>
                    <a:pt x="408227" y="2483167"/>
                    <a:pt x="408227" y="2483167"/>
                  </a:cubicBezTo>
                  <a:cubicBezTo>
                    <a:pt x="400667" y="2475608"/>
                    <a:pt x="388140" y="2470861"/>
                    <a:pt x="385547" y="2460490"/>
                  </a:cubicBezTo>
                  <a:cubicBezTo>
                    <a:pt x="376334" y="2423640"/>
                    <a:pt x="379228" y="2309452"/>
                    <a:pt x="374208" y="2347103"/>
                  </a:cubicBezTo>
                  <a:cubicBezTo>
                    <a:pt x="361709" y="2440838"/>
                    <a:pt x="371180" y="2536371"/>
                    <a:pt x="362868" y="2630570"/>
                  </a:cubicBezTo>
                  <a:cubicBezTo>
                    <a:pt x="359805" y="2665281"/>
                    <a:pt x="347749" y="2698602"/>
                    <a:pt x="340189" y="2732618"/>
                  </a:cubicBezTo>
                  <a:cubicBezTo>
                    <a:pt x="338455" y="2720485"/>
                    <a:pt x="301890" y="2527451"/>
                    <a:pt x="351528" y="2539860"/>
                  </a:cubicBezTo>
                  <a:cubicBezTo>
                    <a:pt x="392524" y="2550108"/>
                    <a:pt x="366648" y="2623011"/>
                    <a:pt x="374208" y="2664586"/>
                  </a:cubicBezTo>
                  <a:cubicBezTo>
                    <a:pt x="366648" y="2766634"/>
                    <a:pt x="368352" y="2869795"/>
                    <a:pt x="351528" y="2970730"/>
                  </a:cubicBezTo>
                  <a:cubicBezTo>
                    <a:pt x="349287" y="2984172"/>
                    <a:pt x="332154" y="2949935"/>
                    <a:pt x="328849" y="2936714"/>
                  </a:cubicBezTo>
                  <a:cubicBezTo>
                    <a:pt x="320547" y="2903511"/>
                    <a:pt x="321289" y="2868682"/>
                    <a:pt x="317509" y="2834666"/>
                  </a:cubicBezTo>
                  <a:cubicBezTo>
                    <a:pt x="313729" y="2853564"/>
                    <a:pt x="312265" y="2873076"/>
                    <a:pt x="306170" y="2891359"/>
                  </a:cubicBezTo>
                  <a:cubicBezTo>
                    <a:pt x="300825" y="2907395"/>
                    <a:pt x="299527" y="2942059"/>
                    <a:pt x="283491" y="2936714"/>
                  </a:cubicBezTo>
                  <a:cubicBezTo>
                    <a:pt x="265208" y="2930620"/>
                    <a:pt x="275931" y="2898918"/>
                    <a:pt x="272151" y="2880020"/>
                  </a:cubicBezTo>
                  <a:cubicBezTo>
                    <a:pt x="268371" y="2955611"/>
                    <a:pt x="270601" y="3031743"/>
                    <a:pt x="260811" y="3106793"/>
                  </a:cubicBezTo>
                  <a:cubicBezTo>
                    <a:pt x="259048" y="3120306"/>
                    <a:pt x="249034" y="3148985"/>
                    <a:pt x="238132" y="3140809"/>
                  </a:cubicBezTo>
                  <a:cubicBezTo>
                    <a:pt x="224592" y="3130655"/>
                    <a:pt x="207860" y="3034815"/>
                    <a:pt x="204113" y="3016084"/>
                  </a:cubicBezTo>
                  <a:cubicBezTo>
                    <a:pt x="196553" y="3042541"/>
                    <a:pt x="188108" y="3068761"/>
                    <a:pt x="181434" y="3095455"/>
                  </a:cubicBezTo>
                  <a:cubicBezTo>
                    <a:pt x="168706" y="3146363"/>
                    <a:pt x="174502" y="3161442"/>
                    <a:pt x="147415" y="3208841"/>
                  </a:cubicBezTo>
                  <a:cubicBezTo>
                    <a:pt x="142111" y="3218123"/>
                    <a:pt x="132296" y="3223960"/>
                    <a:pt x="124736" y="3231519"/>
                  </a:cubicBezTo>
                  <a:cubicBezTo>
                    <a:pt x="103182" y="3080659"/>
                    <a:pt x="123229" y="3173747"/>
                    <a:pt x="102056" y="3254196"/>
                  </a:cubicBezTo>
                  <a:cubicBezTo>
                    <a:pt x="91695" y="3293563"/>
                    <a:pt x="71312" y="3329589"/>
                    <a:pt x="56698" y="3367583"/>
                  </a:cubicBezTo>
                  <a:cubicBezTo>
                    <a:pt x="52407" y="3378738"/>
                    <a:pt x="49138" y="3390260"/>
                    <a:pt x="45358" y="3401599"/>
                  </a:cubicBezTo>
                  <a:cubicBezTo>
                    <a:pt x="37798" y="3386481"/>
                    <a:pt x="34632" y="3344292"/>
                    <a:pt x="22679" y="3356244"/>
                  </a:cubicBezTo>
                  <a:cubicBezTo>
                    <a:pt x="3780" y="3375141"/>
                    <a:pt x="16581" y="3409408"/>
                    <a:pt x="11339" y="3435615"/>
                  </a:cubicBezTo>
                  <a:cubicBezTo>
                    <a:pt x="8995" y="3447335"/>
                    <a:pt x="0" y="3457679"/>
                    <a:pt x="0" y="3469631"/>
                  </a:cubicBezTo>
                  <a:lnTo>
                    <a:pt x="11339" y="3480969"/>
                  </a:lnTo>
                </a:path>
              </a:pathLst>
            </a:custGeom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-89104" y="2521447"/>
            <a:ext cx="1060704" cy="1828800"/>
            <a:chOff x="-89104" y="2521446"/>
            <a:chExt cx="1060704" cy="1828800"/>
          </a:xfrm>
        </p:grpSpPr>
        <p:sp>
          <p:nvSpPr>
            <p:cNvPr id="6" name="Rectangle 5"/>
            <p:cNvSpPr/>
            <p:nvPr/>
          </p:nvSpPr>
          <p:spPr>
            <a:xfrm>
              <a:off x="-15952" y="3435846"/>
              <a:ext cx="914400" cy="914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-89104" y="2521446"/>
              <a:ext cx="1060704" cy="914400"/>
            </a:xfrm>
            <a:prstGeom prst="triangle">
              <a:avLst/>
            </a:prstGeom>
            <a:solidFill>
              <a:schemeClr val="accent6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39552" y="3651870"/>
              <a:ext cx="288032" cy="698376"/>
            </a:xfrm>
            <a:prstGeom prst="rect">
              <a:avLst/>
            </a:prstGeom>
            <a:solidFill>
              <a:schemeClr val="accent1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153" y="3645918"/>
              <a:ext cx="279648" cy="2796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reeform 4"/>
          <p:cNvSpPr/>
          <p:nvPr/>
        </p:nvSpPr>
        <p:spPr>
          <a:xfrm>
            <a:off x="-885910" y="729714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Aeolian </a:t>
            </a:r>
            <a:r>
              <a:rPr lang="en-US" sz="3200" b="1" dirty="0">
                <a:latin typeface="Palatino"/>
                <a:cs typeface="Palatino"/>
              </a:rPr>
              <a:t>Sediment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 </a:t>
            </a:r>
            <a:r>
              <a:rPr lang="en-US" sz="3200" b="1" dirty="0">
                <a:latin typeface="Palatino"/>
                <a:cs typeface="Palatino"/>
              </a:rPr>
              <a:t>Transport</a:t>
            </a:r>
          </a:p>
          <a:p>
            <a:pPr algn="r"/>
            <a:r>
              <a:rPr lang="en-US" sz="3200" b="1" dirty="0">
                <a:latin typeface="Palatino"/>
                <a:cs typeface="Palatino"/>
              </a:rPr>
              <a:t>and 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Availability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211960" y="594751"/>
            <a:ext cx="5266505" cy="3754441"/>
          </a:xfrm>
          <a:prstGeom prst="rect">
            <a:avLst/>
          </a:prstGeom>
          <a:ln>
            <a:noFill/>
          </a:ln>
          <a:effectLst/>
        </p:spPr>
      </p:pic>
      <p:sp>
        <p:nvSpPr>
          <p:cNvPr id="17" name="&quot;No&quot; Symbol 16"/>
          <p:cNvSpPr/>
          <p:nvPr/>
        </p:nvSpPr>
        <p:spPr>
          <a:xfrm>
            <a:off x="3027743" y="1593174"/>
            <a:ext cx="928273" cy="928273"/>
          </a:xfrm>
          <a:prstGeom prst="noSmoking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26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0008"/>
            <a:ext cx="9212400" cy="6143519"/>
          </a:xfrm>
        </p:spPr>
      </p:pic>
      <p:pic>
        <p:nvPicPr>
          <p:cNvPr id="15" name="Picture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2875"/>
            <a:ext cx="9212399" cy="6143519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18400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0958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0008"/>
            <a:ext cx="9212400" cy="6143519"/>
          </a:xfrm>
        </p:spPr>
      </p:pic>
      <p:pic>
        <p:nvPicPr>
          <p:cNvPr id="15" name="Picture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2875"/>
            <a:ext cx="9212399" cy="6143519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and Availability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7" name="Rounded Rectangle 6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325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2134" y="0"/>
            <a:ext cx="7737646" cy="5164038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2627785" y="1266315"/>
            <a:ext cx="5472608" cy="369332"/>
            <a:chOff x="2627784" y="1266314"/>
            <a:chExt cx="5472608" cy="369332"/>
          </a:xfrm>
        </p:grpSpPr>
        <p:cxnSp>
          <p:nvCxnSpPr>
            <p:cNvPr id="16" name="Straight Arrow Connector 15"/>
            <p:cNvCxnSpPr/>
            <p:nvPr/>
          </p:nvCxnSpPr>
          <p:spPr>
            <a:xfrm flipH="1" flipV="1">
              <a:off x="2627784" y="1563638"/>
              <a:ext cx="5472608" cy="72008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577921" y="1266314"/>
              <a:ext cx="70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accent2"/>
                  </a:solidFill>
                  <a:latin typeface="Palatino"/>
                  <a:cs typeface="Palatino"/>
                </a:rPr>
                <a:t>1 km</a:t>
              </a:r>
              <a:endParaRPr lang="en-US" b="1" dirty="0">
                <a:solidFill>
                  <a:schemeClr val="accent2"/>
                </a:solidFill>
                <a:latin typeface="Palatino"/>
                <a:cs typeface="Palatino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619672" y="267494"/>
            <a:ext cx="1872208" cy="4536504"/>
            <a:chOff x="1619672" y="267494"/>
            <a:chExt cx="1872208" cy="4536504"/>
          </a:xfrm>
        </p:grpSpPr>
        <p:cxnSp>
          <p:nvCxnSpPr>
            <p:cNvPr id="5" name="Straight Arrow Connector 4"/>
            <p:cNvCxnSpPr/>
            <p:nvPr/>
          </p:nvCxnSpPr>
          <p:spPr>
            <a:xfrm flipH="1">
              <a:off x="1619672" y="267494"/>
              <a:ext cx="1872208" cy="4536504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912793" y="4145739"/>
              <a:ext cx="70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accent2"/>
                  </a:solidFill>
                  <a:latin typeface="Palatino"/>
                  <a:cs typeface="Palatino"/>
                </a:rPr>
                <a:t>4 km</a:t>
              </a:r>
              <a:endParaRPr lang="en-US" b="1" dirty="0">
                <a:solidFill>
                  <a:schemeClr val="accent2"/>
                </a:solidFill>
                <a:latin typeface="Palatino"/>
                <a:cs typeface="Palatino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364089" y="834284"/>
            <a:ext cx="1818378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Palatino"/>
                <a:cs typeface="Palatino"/>
              </a:rPr>
              <a:t>u</a:t>
            </a:r>
            <a:r>
              <a:rPr lang="en-US" b="1" dirty="0" smtClean="0">
                <a:solidFill>
                  <a:schemeClr val="accent2"/>
                </a:solidFill>
                <a:latin typeface="Palatino"/>
                <a:cs typeface="Palatino"/>
              </a:rPr>
              <a:t>p to 7 </a:t>
            </a:r>
            <a:r>
              <a:rPr lang="en-US" b="1" dirty="0" err="1" smtClean="0">
                <a:solidFill>
                  <a:schemeClr val="accent2"/>
                </a:solidFill>
                <a:latin typeface="Palatino"/>
                <a:cs typeface="Palatino"/>
              </a:rPr>
              <a:t>m+MSL</a:t>
            </a:r>
            <a:endParaRPr lang="en-US" b="1" dirty="0">
              <a:solidFill>
                <a:schemeClr val="accent2"/>
              </a:solidFill>
              <a:latin typeface="Palatino"/>
              <a:cs typeface="Palatino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177040" y="-164553"/>
            <a:ext cx="3023608" cy="2423515"/>
            <a:chOff x="2177040" y="-164554"/>
            <a:chExt cx="3023608" cy="2423515"/>
          </a:xfrm>
        </p:grpSpPr>
        <p:sp>
          <p:nvSpPr>
            <p:cNvPr id="23" name="Down Arrow 22"/>
            <p:cNvSpPr/>
            <p:nvPr/>
          </p:nvSpPr>
          <p:spPr>
            <a:xfrm>
              <a:off x="3825628" y="-164554"/>
              <a:ext cx="484632" cy="978408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Down Arrow 23"/>
            <p:cNvSpPr/>
            <p:nvPr/>
          </p:nvSpPr>
          <p:spPr>
            <a:xfrm>
              <a:off x="4716016" y="498290"/>
              <a:ext cx="484632" cy="978408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Down Arrow 24"/>
            <p:cNvSpPr/>
            <p:nvPr/>
          </p:nvSpPr>
          <p:spPr>
            <a:xfrm>
              <a:off x="2177040" y="1280553"/>
              <a:ext cx="484632" cy="978408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644200"/>
              </p:ext>
            </p:extLst>
          </p:nvPr>
        </p:nvGraphicFramePr>
        <p:xfrm>
          <a:off x="5868144" y="4288546"/>
          <a:ext cx="3215680" cy="803484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816215"/>
                <a:gridCol w="1399465"/>
              </a:tblGrid>
              <a:tr h="40174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Wind (theory)</a:t>
                      </a:r>
                      <a:endParaRPr lang="en-US" sz="1400" b="1" i="0" dirty="0">
                        <a:solidFill>
                          <a:schemeClr val="accent3"/>
                        </a:solidFill>
                        <a:latin typeface="Palatino"/>
                        <a:cs typeface="Palatin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400.000 m</a:t>
                      </a:r>
                      <a:r>
                        <a:rPr lang="en-US" sz="1400" b="1" i="0" baseline="3000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3</a:t>
                      </a:r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/</a:t>
                      </a:r>
                      <a:r>
                        <a:rPr lang="en-US" sz="1400" b="1" i="0" dirty="0" err="1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yr</a:t>
                      </a:r>
                      <a:endParaRPr lang="en-US" sz="1400" b="1" i="0" dirty="0" smtClean="0">
                        <a:solidFill>
                          <a:schemeClr val="accent3"/>
                        </a:solidFill>
                        <a:latin typeface="Palatino"/>
                        <a:cs typeface="Palatino"/>
                      </a:endParaRPr>
                    </a:p>
                  </a:txBody>
                  <a:tcPr/>
                </a:tc>
              </a:tr>
              <a:tr h="40174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Wind (measured)</a:t>
                      </a:r>
                      <a:endParaRPr lang="en-US" sz="1400" b="1" i="0" dirty="0">
                        <a:solidFill>
                          <a:schemeClr val="accent3"/>
                        </a:solidFill>
                        <a:latin typeface="Palatino"/>
                        <a:cs typeface="Palatin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100.000 m</a:t>
                      </a:r>
                      <a:r>
                        <a:rPr lang="en-US" sz="1400" b="1" i="0" baseline="3000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3</a:t>
                      </a:r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/</a:t>
                      </a:r>
                      <a:r>
                        <a:rPr lang="en-US" sz="1400" b="1" i="0" dirty="0" err="1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yr</a:t>
                      </a:r>
                      <a:endParaRPr lang="en-US" sz="1400" b="1" i="0" dirty="0" smtClean="0">
                        <a:solidFill>
                          <a:schemeClr val="accent3"/>
                        </a:solidFill>
                        <a:latin typeface="Palatino"/>
                        <a:cs typeface="Palatino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5" name="Group 34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36" name="Rounded Rectangle 35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6309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13787</TotalTime>
  <Words>1908</Words>
  <Application>Microsoft Macintosh PowerPoint</Application>
  <PresentationFormat>On-screen Show (16:9)</PresentationFormat>
  <Paragraphs>269</Paragraphs>
  <Slides>25</Slides>
  <Notes>22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TU Delft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   </dc:creator>
  <cp:lastModifiedBy>Bas Hoonhout</cp:lastModifiedBy>
  <cp:revision>371</cp:revision>
  <dcterms:created xsi:type="dcterms:W3CDTF">2015-07-09T11:57:30Z</dcterms:created>
  <dcterms:modified xsi:type="dcterms:W3CDTF">2017-03-20T13:34:14Z</dcterms:modified>
</cp:coreProperties>
</file>